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258" r:id="rId3"/>
    <p:sldId id="259" r:id="rId4"/>
    <p:sldId id="262" r:id="rId5"/>
    <p:sldId id="273" r:id="rId6"/>
    <p:sldId id="260" r:id="rId7"/>
    <p:sldId id="265" r:id="rId8"/>
    <p:sldId id="263" r:id="rId9"/>
    <p:sldId id="266" r:id="rId10"/>
    <p:sldId id="271" r:id="rId11"/>
    <p:sldId id="264" r:id="rId12"/>
    <p:sldId id="270" r:id="rId13"/>
    <p:sldId id="267" r:id="rId14"/>
    <p:sldId id="268" r:id="rId15"/>
    <p:sldId id="27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B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3" d="100"/>
          <a:sy n="103" d="100"/>
        </p:scale>
        <p:origin x="138"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08F4BD-ED7C-4A68-A8CB-B37C0AB22FB1}"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zh-CN" altLang="en-US"/>
        </a:p>
      </dgm:t>
    </dgm:pt>
    <dgm:pt modelId="{8C4C8888-AD0C-451E-A08A-C573F50A7D67}">
      <dgm:prSet phldrT="[文本]" custT="1"/>
      <dgm:spPr/>
      <dgm:t>
        <a:bodyPr/>
        <a:lstStyle/>
        <a:p>
          <a:r>
            <a:rPr lang="zh-CN" altLang="en-US" sz="2800" dirty="0"/>
            <a:t>平台电商</a:t>
          </a:r>
          <a:endParaRPr lang="en-US" altLang="zh-CN" sz="1400" dirty="0"/>
        </a:p>
        <a:p>
          <a:r>
            <a:rPr lang="zh-CN" altLang="en-US" sz="1400" dirty="0"/>
            <a:t>用互联网平台信息透明优势获得相对传统零售的散、乱、杂、小的价格竞争优势。</a:t>
          </a:r>
        </a:p>
      </dgm:t>
    </dgm:pt>
    <dgm:pt modelId="{C24FD9D5-E8D8-4DF1-A430-83D88691EA09}" type="parTrans" cxnId="{54BCB247-EF31-4735-910C-66ADA71879C5}">
      <dgm:prSet/>
      <dgm:spPr/>
      <dgm:t>
        <a:bodyPr/>
        <a:lstStyle/>
        <a:p>
          <a:endParaRPr lang="zh-CN" altLang="en-US"/>
        </a:p>
      </dgm:t>
    </dgm:pt>
    <dgm:pt modelId="{8D296DC7-526D-4960-A7B7-5588ADFB672D}" type="sibTrans" cxnId="{54BCB247-EF31-4735-910C-66ADA71879C5}">
      <dgm:prSet/>
      <dgm:spPr/>
      <dgm:t>
        <a:bodyPr/>
        <a:lstStyle/>
        <a:p>
          <a:endParaRPr lang="zh-CN" altLang="en-US"/>
        </a:p>
      </dgm:t>
    </dgm:pt>
    <dgm:pt modelId="{8E3A21E2-138B-4CBB-87E5-982B453267E5}">
      <dgm:prSet phldrT="[文本]" custT="1"/>
      <dgm:spPr/>
      <dgm:t>
        <a:bodyPr/>
        <a:lstStyle/>
        <a:p>
          <a:r>
            <a:rPr lang="zh-CN" altLang="en-US" sz="2800" dirty="0"/>
            <a:t>物流网络</a:t>
          </a:r>
          <a:endParaRPr lang="en-US" altLang="zh-CN" sz="2800" dirty="0"/>
        </a:p>
        <a:p>
          <a:r>
            <a:rPr lang="zh-CN" altLang="en-US" sz="1400" dirty="0"/>
            <a:t>用大数据和智能化管理提高供应链物流的作业效率，控制规模化扩张的物流成本。形成核心竞争力。</a:t>
          </a:r>
        </a:p>
      </dgm:t>
    </dgm:pt>
    <dgm:pt modelId="{52EB7DC5-172C-4618-9C81-DC1AE04160F8}" type="parTrans" cxnId="{FF1568AF-FE6E-423D-BCD9-9DD9A12F4545}">
      <dgm:prSet/>
      <dgm:spPr/>
      <dgm:t>
        <a:bodyPr/>
        <a:lstStyle/>
        <a:p>
          <a:endParaRPr lang="zh-CN" altLang="en-US"/>
        </a:p>
      </dgm:t>
    </dgm:pt>
    <dgm:pt modelId="{3CB7ABF7-7735-4C53-926F-D038DAB34F1E}" type="sibTrans" cxnId="{FF1568AF-FE6E-423D-BCD9-9DD9A12F4545}">
      <dgm:prSet/>
      <dgm:spPr/>
      <dgm:t>
        <a:bodyPr/>
        <a:lstStyle/>
        <a:p>
          <a:endParaRPr lang="zh-CN" altLang="en-US"/>
        </a:p>
      </dgm:t>
    </dgm:pt>
    <dgm:pt modelId="{B4BBA489-7D43-4EAF-9B53-7C6955DA00B2}">
      <dgm:prSet phldrT="[文本]" custT="1"/>
      <dgm:spPr/>
      <dgm:t>
        <a:bodyPr/>
        <a:lstStyle/>
        <a:p>
          <a:r>
            <a:rPr lang="zh-CN" altLang="en-US" sz="2800" dirty="0"/>
            <a:t>新零售</a:t>
          </a:r>
          <a:endParaRPr lang="en-US" altLang="zh-CN" sz="2800" dirty="0"/>
        </a:p>
        <a:p>
          <a:r>
            <a:rPr lang="zh-CN" altLang="en-US" sz="1600" dirty="0"/>
            <a:t>线上虚拟网络和线下实体零售网络相互呼应。形成线上线下一体联动的新型的规模化流通体系。</a:t>
          </a:r>
        </a:p>
      </dgm:t>
    </dgm:pt>
    <dgm:pt modelId="{0C17FDCD-9A1F-4248-8787-6BD7CA9ECD81}" type="parTrans" cxnId="{9D01379B-AB24-4554-82EE-E6D67637DE80}">
      <dgm:prSet/>
      <dgm:spPr/>
      <dgm:t>
        <a:bodyPr/>
        <a:lstStyle/>
        <a:p>
          <a:endParaRPr lang="zh-CN" altLang="en-US"/>
        </a:p>
      </dgm:t>
    </dgm:pt>
    <dgm:pt modelId="{8457D760-D81A-43D7-9F16-C33F34EEAE28}" type="sibTrans" cxnId="{9D01379B-AB24-4554-82EE-E6D67637DE80}">
      <dgm:prSet/>
      <dgm:spPr/>
      <dgm:t>
        <a:bodyPr/>
        <a:lstStyle/>
        <a:p>
          <a:endParaRPr lang="zh-CN" altLang="en-US"/>
        </a:p>
      </dgm:t>
    </dgm:pt>
    <dgm:pt modelId="{F459BE5C-4E37-4BF1-A3DD-C1C767BEFA36}">
      <dgm:prSet phldrT="[文本]" custT="1"/>
      <dgm:spPr/>
      <dgm:t>
        <a:bodyPr/>
        <a:lstStyle/>
        <a:p>
          <a:r>
            <a:rPr lang="zh-CN" altLang="en-US" sz="2800" dirty="0"/>
            <a:t>支付金融</a:t>
          </a:r>
          <a:endParaRPr lang="en-US" altLang="zh-CN" sz="2800" dirty="0"/>
        </a:p>
        <a:p>
          <a:r>
            <a:rPr lang="zh-CN" altLang="en-US" sz="1400" dirty="0"/>
            <a:t>高效的支付手段和信用金融产品为广大商家和消费者提供的快速交易的便利。</a:t>
          </a:r>
          <a:endParaRPr lang="zh-CN" altLang="en-US" sz="1400" dirty="0"/>
        </a:p>
      </dgm:t>
    </dgm:pt>
    <dgm:pt modelId="{09714CE6-F96A-44B9-8885-BCB203428854}" type="parTrans" cxnId="{11865437-E8B9-4707-8825-DA8A0FBB9CCB}">
      <dgm:prSet/>
      <dgm:spPr/>
      <dgm:t>
        <a:bodyPr/>
        <a:lstStyle/>
        <a:p>
          <a:endParaRPr lang="zh-CN" altLang="en-US"/>
        </a:p>
      </dgm:t>
    </dgm:pt>
    <dgm:pt modelId="{2D1CACAB-2282-4422-AB6B-16250015A734}" type="sibTrans" cxnId="{11865437-E8B9-4707-8825-DA8A0FBB9CCB}">
      <dgm:prSet/>
      <dgm:spPr/>
      <dgm:t>
        <a:bodyPr/>
        <a:lstStyle/>
        <a:p>
          <a:endParaRPr lang="zh-CN" altLang="en-US"/>
        </a:p>
      </dgm:t>
    </dgm:pt>
    <dgm:pt modelId="{F44D28F8-E891-49C7-B78A-F3F60716E97E}" type="pres">
      <dgm:prSet presAssocID="{5D08F4BD-ED7C-4A68-A8CB-B37C0AB22FB1}" presName="rootnode" presStyleCnt="0">
        <dgm:presLayoutVars>
          <dgm:chMax/>
          <dgm:chPref/>
          <dgm:dir/>
          <dgm:animLvl val="lvl"/>
        </dgm:presLayoutVars>
      </dgm:prSet>
      <dgm:spPr/>
    </dgm:pt>
    <dgm:pt modelId="{4448B646-FAD3-4B8C-A940-C5D9672574D5}" type="pres">
      <dgm:prSet presAssocID="{8C4C8888-AD0C-451E-A08A-C573F50A7D67}" presName="composite" presStyleCnt="0"/>
      <dgm:spPr/>
    </dgm:pt>
    <dgm:pt modelId="{101F4E43-2C95-4B82-94A2-A1745BB27BE3}" type="pres">
      <dgm:prSet presAssocID="{8C4C8888-AD0C-451E-A08A-C573F50A7D67}" presName="LShape" presStyleLbl="alignNode1" presStyleIdx="0" presStyleCnt="7"/>
      <dgm:spPr/>
    </dgm:pt>
    <dgm:pt modelId="{64696669-B22E-4E7A-B92A-09CB2EDDAB87}" type="pres">
      <dgm:prSet presAssocID="{8C4C8888-AD0C-451E-A08A-C573F50A7D67}" presName="ParentText" presStyleLbl="revTx" presStyleIdx="0" presStyleCnt="4">
        <dgm:presLayoutVars>
          <dgm:chMax val="0"/>
          <dgm:chPref val="0"/>
          <dgm:bulletEnabled val="1"/>
        </dgm:presLayoutVars>
      </dgm:prSet>
      <dgm:spPr/>
    </dgm:pt>
    <dgm:pt modelId="{C8157496-B2C9-47DF-A562-A2E250AF70FC}" type="pres">
      <dgm:prSet presAssocID="{8C4C8888-AD0C-451E-A08A-C573F50A7D67}" presName="Triangle" presStyleLbl="alignNode1" presStyleIdx="1" presStyleCnt="7"/>
      <dgm:spPr/>
    </dgm:pt>
    <dgm:pt modelId="{75E839F5-39F8-4252-A8E1-D4604AEEB401}" type="pres">
      <dgm:prSet presAssocID="{8D296DC7-526D-4960-A7B7-5588ADFB672D}" presName="sibTrans" presStyleCnt="0"/>
      <dgm:spPr/>
    </dgm:pt>
    <dgm:pt modelId="{4D719211-BD71-4C43-BE12-08D20667690C}" type="pres">
      <dgm:prSet presAssocID="{8D296DC7-526D-4960-A7B7-5588ADFB672D}" presName="space" presStyleCnt="0"/>
      <dgm:spPr/>
    </dgm:pt>
    <dgm:pt modelId="{AE2F0546-B1E6-4979-A697-EF6261949603}" type="pres">
      <dgm:prSet presAssocID="{F459BE5C-4E37-4BF1-A3DD-C1C767BEFA36}" presName="composite" presStyleCnt="0"/>
      <dgm:spPr/>
    </dgm:pt>
    <dgm:pt modelId="{245EDE2B-F55A-465C-8639-2E4F65FF98D4}" type="pres">
      <dgm:prSet presAssocID="{F459BE5C-4E37-4BF1-A3DD-C1C767BEFA36}" presName="LShape" presStyleLbl="alignNode1" presStyleIdx="2" presStyleCnt="7"/>
      <dgm:spPr/>
    </dgm:pt>
    <dgm:pt modelId="{702C2854-7193-4772-ACDF-78C766E6CDE5}" type="pres">
      <dgm:prSet presAssocID="{F459BE5C-4E37-4BF1-A3DD-C1C767BEFA36}" presName="ParentText" presStyleLbl="revTx" presStyleIdx="1" presStyleCnt="4">
        <dgm:presLayoutVars>
          <dgm:chMax val="0"/>
          <dgm:chPref val="0"/>
          <dgm:bulletEnabled val="1"/>
        </dgm:presLayoutVars>
      </dgm:prSet>
      <dgm:spPr/>
    </dgm:pt>
    <dgm:pt modelId="{6A27D36E-2BAA-4B47-AA0F-1117E57DFDDF}" type="pres">
      <dgm:prSet presAssocID="{F459BE5C-4E37-4BF1-A3DD-C1C767BEFA36}" presName="Triangle" presStyleLbl="alignNode1" presStyleIdx="3" presStyleCnt="7"/>
      <dgm:spPr/>
    </dgm:pt>
    <dgm:pt modelId="{C9763D11-A45A-4A9C-A498-5AE877F8A3B9}" type="pres">
      <dgm:prSet presAssocID="{2D1CACAB-2282-4422-AB6B-16250015A734}" presName="sibTrans" presStyleCnt="0"/>
      <dgm:spPr/>
    </dgm:pt>
    <dgm:pt modelId="{5F4E163B-E0C5-4C00-9441-6D631656A8BE}" type="pres">
      <dgm:prSet presAssocID="{2D1CACAB-2282-4422-AB6B-16250015A734}" presName="space" presStyleCnt="0"/>
      <dgm:spPr/>
    </dgm:pt>
    <dgm:pt modelId="{D4AB2C42-A292-4B0B-A852-845D4232D7F7}" type="pres">
      <dgm:prSet presAssocID="{8E3A21E2-138B-4CBB-87E5-982B453267E5}" presName="composite" presStyleCnt="0"/>
      <dgm:spPr/>
    </dgm:pt>
    <dgm:pt modelId="{C2ABD6E9-CE25-4E97-830E-B50E8FB5F3D1}" type="pres">
      <dgm:prSet presAssocID="{8E3A21E2-138B-4CBB-87E5-982B453267E5}" presName="LShape" presStyleLbl="alignNode1" presStyleIdx="4" presStyleCnt="7"/>
      <dgm:spPr/>
    </dgm:pt>
    <dgm:pt modelId="{F4D23CDE-2B56-42F1-854F-132B7DBEC19A}" type="pres">
      <dgm:prSet presAssocID="{8E3A21E2-138B-4CBB-87E5-982B453267E5}" presName="ParentText" presStyleLbl="revTx" presStyleIdx="2" presStyleCnt="4">
        <dgm:presLayoutVars>
          <dgm:chMax val="0"/>
          <dgm:chPref val="0"/>
          <dgm:bulletEnabled val="1"/>
        </dgm:presLayoutVars>
      </dgm:prSet>
      <dgm:spPr/>
    </dgm:pt>
    <dgm:pt modelId="{E74E0A2A-085E-4AA2-B635-AD991149B8B4}" type="pres">
      <dgm:prSet presAssocID="{8E3A21E2-138B-4CBB-87E5-982B453267E5}" presName="Triangle" presStyleLbl="alignNode1" presStyleIdx="5" presStyleCnt="7"/>
      <dgm:spPr/>
    </dgm:pt>
    <dgm:pt modelId="{7B7871D3-7E06-4B1E-9A25-C7919EBF468C}" type="pres">
      <dgm:prSet presAssocID="{3CB7ABF7-7735-4C53-926F-D038DAB34F1E}" presName="sibTrans" presStyleCnt="0"/>
      <dgm:spPr/>
    </dgm:pt>
    <dgm:pt modelId="{56C87C6F-E7D8-4282-AE34-024457347C84}" type="pres">
      <dgm:prSet presAssocID="{3CB7ABF7-7735-4C53-926F-D038DAB34F1E}" presName="space" presStyleCnt="0"/>
      <dgm:spPr/>
    </dgm:pt>
    <dgm:pt modelId="{F4766846-6575-4344-866D-C27E299C0AA7}" type="pres">
      <dgm:prSet presAssocID="{B4BBA489-7D43-4EAF-9B53-7C6955DA00B2}" presName="composite" presStyleCnt="0"/>
      <dgm:spPr/>
    </dgm:pt>
    <dgm:pt modelId="{86255D3E-A86B-4549-B25A-5498BD540C39}" type="pres">
      <dgm:prSet presAssocID="{B4BBA489-7D43-4EAF-9B53-7C6955DA00B2}" presName="LShape" presStyleLbl="alignNode1" presStyleIdx="6" presStyleCnt="7"/>
      <dgm:spPr/>
    </dgm:pt>
    <dgm:pt modelId="{9796CA62-3D91-44DB-91B9-86D4EA3E0D06}" type="pres">
      <dgm:prSet presAssocID="{B4BBA489-7D43-4EAF-9B53-7C6955DA00B2}" presName="ParentText" presStyleLbl="revTx" presStyleIdx="3" presStyleCnt="4">
        <dgm:presLayoutVars>
          <dgm:chMax val="0"/>
          <dgm:chPref val="0"/>
          <dgm:bulletEnabled val="1"/>
        </dgm:presLayoutVars>
      </dgm:prSet>
      <dgm:spPr/>
    </dgm:pt>
  </dgm:ptLst>
  <dgm:cxnLst>
    <dgm:cxn modelId="{54BCB247-EF31-4735-910C-66ADA71879C5}" srcId="{5D08F4BD-ED7C-4A68-A8CB-B37C0AB22FB1}" destId="{8C4C8888-AD0C-451E-A08A-C573F50A7D67}" srcOrd="0" destOrd="0" parTransId="{C24FD9D5-E8D8-4DF1-A430-83D88691EA09}" sibTransId="{8D296DC7-526D-4960-A7B7-5588ADFB672D}"/>
    <dgm:cxn modelId="{E211D9F9-950C-4BA2-A51C-48D8C5203628}" type="presOf" srcId="{5D08F4BD-ED7C-4A68-A8CB-B37C0AB22FB1}" destId="{F44D28F8-E891-49C7-B78A-F3F60716E97E}" srcOrd="0" destOrd="0" presId="urn:microsoft.com/office/officeart/2009/3/layout/StepUpProcess"/>
    <dgm:cxn modelId="{652B3139-EDEF-4A53-ABFD-1F04F44ADE7F}" type="presOf" srcId="{F459BE5C-4E37-4BF1-A3DD-C1C767BEFA36}" destId="{702C2854-7193-4772-ACDF-78C766E6CDE5}" srcOrd="0" destOrd="0" presId="urn:microsoft.com/office/officeart/2009/3/layout/StepUpProcess"/>
    <dgm:cxn modelId="{5EEE11E9-14B0-432B-B242-3C1A57858171}" type="presOf" srcId="{8C4C8888-AD0C-451E-A08A-C573F50A7D67}" destId="{64696669-B22E-4E7A-B92A-09CB2EDDAB87}" srcOrd="0" destOrd="0" presId="urn:microsoft.com/office/officeart/2009/3/layout/StepUpProcess"/>
    <dgm:cxn modelId="{C1FA49BF-371E-4FC2-823B-5D84DACD4D82}" type="presOf" srcId="{8E3A21E2-138B-4CBB-87E5-982B453267E5}" destId="{F4D23CDE-2B56-42F1-854F-132B7DBEC19A}" srcOrd="0" destOrd="0" presId="urn:microsoft.com/office/officeart/2009/3/layout/StepUpProcess"/>
    <dgm:cxn modelId="{11865437-E8B9-4707-8825-DA8A0FBB9CCB}" srcId="{5D08F4BD-ED7C-4A68-A8CB-B37C0AB22FB1}" destId="{F459BE5C-4E37-4BF1-A3DD-C1C767BEFA36}" srcOrd="1" destOrd="0" parTransId="{09714CE6-F96A-44B9-8885-BCB203428854}" sibTransId="{2D1CACAB-2282-4422-AB6B-16250015A734}"/>
    <dgm:cxn modelId="{FF1568AF-FE6E-423D-BCD9-9DD9A12F4545}" srcId="{5D08F4BD-ED7C-4A68-A8CB-B37C0AB22FB1}" destId="{8E3A21E2-138B-4CBB-87E5-982B453267E5}" srcOrd="2" destOrd="0" parTransId="{52EB7DC5-172C-4618-9C81-DC1AE04160F8}" sibTransId="{3CB7ABF7-7735-4C53-926F-D038DAB34F1E}"/>
    <dgm:cxn modelId="{3356AFEE-55A1-4AAF-B353-8647F3FD5B39}" type="presOf" srcId="{B4BBA489-7D43-4EAF-9B53-7C6955DA00B2}" destId="{9796CA62-3D91-44DB-91B9-86D4EA3E0D06}" srcOrd="0" destOrd="0" presId="urn:microsoft.com/office/officeart/2009/3/layout/StepUpProcess"/>
    <dgm:cxn modelId="{9D01379B-AB24-4554-82EE-E6D67637DE80}" srcId="{5D08F4BD-ED7C-4A68-A8CB-B37C0AB22FB1}" destId="{B4BBA489-7D43-4EAF-9B53-7C6955DA00B2}" srcOrd="3" destOrd="0" parTransId="{0C17FDCD-9A1F-4248-8787-6BD7CA9ECD81}" sibTransId="{8457D760-D81A-43D7-9F16-C33F34EEAE28}"/>
    <dgm:cxn modelId="{95EB1722-97AC-45D4-A3F3-39B656074F50}" type="presParOf" srcId="{F44D28F8-E891-49C7-B78A-F3F60716E97E}" destId="{4448B646-FAD3-4B8C-A940-C5D9672574D5}" srcOrd="0" destOrd="0" presId="urn:microsoft.com/office/officeart/2009/3/layout/StepUpProcess"/>
    <dgm:cxn modelId="{F855078B-3DAA-4EF7-8D37-3B8AA3146E91}" type="presParOf" srcId="{4448B646-FAD3-4B8C-A940-C5D9672574D5}" destId="{101F4E43-2C95-4B82-94A2-A1745BB27BE3}" srcOrd="0" destOrd="0" presId="urn:microsoft.com/office/officeart/2009/3/layout/StepUpProcess"/>
    <dgm:cxn modelId="{C6C1F5A4-1574-402B-B873-4309B530E276}" type="presParOf" srcId="{4448B646-FAD3-4B8C-A940-C5D9672574D5}" destId="{64696669-B22E-4E7A-B92A-09CB2EDDAB87}" srcOrd="1" destOrd="0" presId="urn:microsoft.com/office/officeart/2009/3/layout/StepUpProcess"/>
    <dgm:cxn modelId="{C7494182-4284-4929-9426-08264A10F0BE}" type="presParOf" srcId="{4448B646-FAD3-4B8C-A940-C5D9672574D5}" destId="{C8157496-B2C9-47DF-A562-A2E250AF70FC}" srcOrd="2" destOrd="0" presId="urn:microsoft.com/office/officeart/2009/3/layout/StepUpProcess"/>
    <dgm:cxn modelId="{3C415518-92A1-42D6-81AC-FDFBD362DDA6}" type="presParOf" srcId="{F44D28F8-E891-49C7-B78A-F3F60716E97E}" destId="{75E839F5-39F8-4252-A8E1-D4604AEEB401}" srcOrd="1" destOrd="0" presId="urn:microsoft.com/office/officeart/2009/3/layout/StepUpProcess"/>
    <dgm:cxn modelId="{71A5FA4A-B2C3-4F40-9E55-A930677FB9C4}" type="presParOf" srcId="{75E839F5-39F8-4252-A8E1-D4604AEEB401}" destId="{4D719211-BD71-4C43-BE12-08D20667690C}" srcOrd="0" destOrd="0" presId="urn:microsoft.com/office/officeart/2009/3/layout/StepUpProcess"/>
    <dgm:cxn modelId="{BC7723E3-2B0B-4A1F-81BC-5B55F9C30B29}" type="presParOf" srcId="{F44D28F8-E891-49C7-B78A-F3F60716E97E}" destId="{AE2F0546-B1E6-4979-A697-EF6261949603}" srcOrd="2" destOrd="0" presId="urn:microsoft.com/office/officeart/2009/3/layout/StepUpProcess"/>
    <dgm:cxn modelId="{EE316B03-38E3-4210-8D67-71DC2F24AB50}" type="presParOf" srcId="{AE2F0546-B1E6-4979-A697-EF6261949603}" destId="{245EDE2B-F55A-465C-8639-2E4F65FF98D4}" srcOrd="0" destOrd="0" presId="urn:microsoft.com/office/officeart/2009/3/layout/StepUpProcess"/>
    <dgm:cxn modelId="{9CF79280-743A-4B0A-97D2-5D25CB43409B}" type="presParOf" srcId="{AE2F0546-B1E6-4979-A697-EF6261949603}" destId="{702C2854-7193-4772-ACDF-78C766E6CDE5}" srcOrd="1" destOrd="0" presId="urn:microsoft.com/office/officeart/2009/3/layout/StepUpProcess"/>
    <dgm:cxn modelId="{3B92FA92-EAD6-4D5C-8B63-B2AE0DB3372A}" type="presParOf" srcId="{AE2F0546-B1E6-4979-A697-EF6261949603}" destId="{6A27D36E-2BAA-4B47-AA0F-1117E57DFDDF}" srcOrd="2" destOrd="0" presId="urn:microsoft.com/office/officeart/2009/3/layout/StepUpProcess"/>
    <dgm:cxn modelId="{D23FFA6F-802F-42A0-B315-816997D0FB5E}" type="presParOf" srcId="{F44D28F8-E891-49C7-B78A-F3F60716E97E}" destId="{C9763D11-A45A-4A9C-A498-5AE877F8A3B9}" srcOrd="3" destOrd="0" presId="urn:microsoft.com/office/officeart/2009/3/layout/StepUpProcess"/>
    <dgm:cxn modelId="{506210CC-90BA-4F08-A576-DDFDFCEAD04C}" type="presParOf" srcId="{C9763D11-A45A-4A9C-A498-5AE877F8A3B9}" destId="{5F4E163B-E0C5-4C00-9441-6D631656A8BE}" srcOrd="0" destOrd="0" presId="urn:microsoft.com/office/officeart/2009/3/layout/StepUpProcess"/>
    <dgm:cxn modelId="{8F391233-EAEE-47EB-8C9C-CFC3FEC4A335}" type="presParOf" srcId="{F44D28F8-E891-49C7-B78A-F3F60716E97E}" destId="{D4AB2C42-A292-4B0B-A852-845D4232D7F7}" srcOrd="4" destOrd="0" presId="urn:microsoft.com/office/officeart/2009/3/layout/StepUpProcess"/>
    <dgm:cxn modelId="{8A448403-BE0F-4DF9-BBDA-27267AAA65E6}" type="presParOf" srcId="{D4AB2C42-A292-4B0B-A852-845D4232D7F7}" destId="{C2ABD6E9-CE25-4E97-830E-B50E8FB5F3D1}" srcOrd="0" destOrd="0" presId="urn:microsoft.com/office/officeart/2009/3/layout/StepUpProcess"/>
    <dgm:cxn modelId="{09F6BF9E-E997-4F4E-A667-C54425D032F3}" type="presParOf" srcId="{D4AB2C42-A292-4B0B-A852-845D4232D7F7}" destId="{F4D23CDE-2B56-42F1-854F-132B7DBEC19A}" srcOrd="1" destOrd="0" presId="urn:microsoft.com/office/officeart/2009/3/layout/StepUpProcess"/>
    <dgm:cxn modelId="{B00EFBB7-E148-4F7D-B39B-C50DCDBD539D}" type="presParOf" srcId="{D4AB2C42-A292-4B0B-A852-845D4232D7F7}" destId="{E74E0A2A-085E-4AA2-B635-AD991149B8B4}" srcOrd="2" destOrd="0" presId="urn:microsoft.com/office/officeart/2009/3/layout/StepUpProcess"/>
    <dgm:cxn modelId="{7EE3EA3F-01C4-4C9E-9203-45A19B4970DA}" type="presParOf" srcId="{F44D28F8-E891-49C7-B78A-F3F60716E97E}" destId="{7B7871D3-7E06-4B1E-9A25-C7919EBF468C}" srcOrd="5" destOrd="0" presId="urn:microsoft.com/office/officeart/2009/3/layout/StepUpProcess"/>
    <dgm:cxn modelId="{B070B9F7-A41C-461F-AE0F-5E5EAAE94610}" type="presParOf" srcId="{7B7871D3-7E06-4B1E-9A25-C7919EBF468C}" destId="{56C87C6F-E7D8-4282-AE34-024457347C84}" srcOrd="0" destOrd="0" presId="urn:microsoft.com/office/officeart/2009/3/layout/StepUpProcess"/>
    <dgm:cxn modelId="{A02C44FF-1E84-4448-99A8-E38E91C50733}" type="presParOf" srcId="{F44D28F8-E891-49C7-B78A-F3F60716E97E}" destId="{F4766846-6575-4344-866D-C27E299C0AA7}" srcOrd="6" destOrd="0" presId="urn:microsoft.com/office/officeart/2009/3/layout/StepUpProcess"/>
    <dgm:cxn modelId="{CA29E5BB-A259-4BA9-8343-20DBCF9713E2}" type="presParOf" srcId="{F4766846-6575-4344-866D-C27E299C0AA7}" destId="{86255D3E-A86B-4549-B25A-5498BD540C39}" srcOrd="0" destOrd="0" presId="urn:microsoft.com/office/officeart/2009/3/layout/StepUpProcess"/>
    <dgm:cxn modelId="{CFCB8D82-253D-45D4-A8DD-62F604E3570E}" type="presParOf" srcId="{F4766846-6575-4344-866D-C27E299C0AA7}" destId="{9796CA62-3D91-44DB-91B9-86D4EA3E0D06}"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8DCC24-9F0F-46BA-B001-1C2C398CE98B}"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zh-CN" altLang="en-US"/>
        </a:p>
      </dgm:t>
    </dgm:pt>
    <dgm:pt modelId="{96E57558-F176-4B9C-A504-A7E6CBC57CA3}">
      <dgm:prSet phldrT="[文本]"/>
      <dgm:spPr>
        <a:solidFill>
          <a:schemeClr val="accent1">
            <a:lumMod val="60000"/>
            <a:lumOff val="40000"/>
          </a:schemeClr>
        </a:solidFill>
      </dgm:spPr>
      <dgm:t>
        <a:bodyPr/>
        <a:lstStyle/>
        <a:p>
          <a:r>
            <a:rPr lang="zh-CN" altLang="en-US" dirty="0"/>
            <a:t>自营</a:t>
          </a:r>
        </a:p>
      </dgm:t>
    </dgm:pt>
    <dgm:pt modelId="{D57F20BB-E680-4172-8D4A-432D7B3115BA}" type="parTrans" cxnId="{F369A511-B68E-4B65-A09C-AB2BFB6CB56C}">
      <dgm:prSet/>
      <dgm:spPr/>
      <dgm:t>
        <a:bodyPr/>
        <a:lstStyle/>
        <a:p>
          <a:endParaRPr lang="zh-CN" altLang="en-US"/>
        </a:p>
      </dgm:t>
    </dgm:pt>
    <dgm:pt modelId="{701250A0-CA36-4B64-B8AC-E29366D09F47}" type="sibTrans" cxnId="{F369A511-B68E-4B65-A09C-AB2BFB6CB56C}">
      <dgm:prSet/>
      <dgm:spPr/>
      <dgm:t>
        <a:bodyPr/>
        <a:lstStyle/>
        <a:p>
          <a:endParaRPr lang="zh-CN" altLang="en-US"/>
        </a:p>
      </dgm:t>
    </dgm:pt>
    <dgm:pt modelId="{4039EB15-FA90-4F81-88EB-95C3B4016D9B}">
      <dgm:prSet phldrT="[文本]"/>
      <dgm:spPr/>
      <dgm:t>
        <a:bodyPr/>
        <a:lstStyle/>
        <a:p>
          <a:r>
            <a:rPr lang="zh-CN" altLang="en-US" dirty="0"/>
            <a:t>指派自有车辆。有利于打造企业核心竞争利。</a:t>
          </a:r>
        </a:p>
      </dgm:t>
    </dgm:pt>
    <dgm:pt modelId="{73BA3E83-2F13-4A9A-BFC4-814CBDDE9225}" type="parTrans" cxnId="{73D18D70-C289-43F3-AA81-6B425B72BC30}">
      <dgm:prSet/>
      <dgm:spPr/>
      <dgm:t>
        <a:bodyPr/>
        <a:lstStyle/>
        <a:p>
          <a:endParaRPr lang="zh-CN" altLang="en-US"/>
        </a:p>
      </dgm:t>
    </dgm:pt>
    <dgm:pt modelId="{5817C434-989F-4D69-AE9F-FA224DF899F5}" type="sibTrans" cxnId="{73D18D70-C289-43F3-AA81-6B425B72BC30}">
      <dgm:prSet/>
      <dgm:spPr/>
      <dgm:t>
        <a:bodyPr/>
        <a:lstStyle/>
        <a:p>
          <a:endParaRPr lang="zh-CN" altLang="en-US"/>
        </a:p>
      </dgm:t>
    </dgm:pt>
    <dgm:pt modelId="{0C8A9BFA-0B13-45D2-9555-9BFEEC39EC90}">
      <dgm:prSet phldrT="[文本]"/>
      <dgm:spPr>
        <a:solidFill>
          <a:schemeClr val="accent4">
            <a:lumMod val="40000"/>
            <a:lumOff val="60000"/>
          </a:schemeClr>
        </a:solidFill>
      </dgm:spPr>
      <dgm:t>
        <a:bodyPr/>
        <a:lstStyle/>
        <a:p>
          <a:r>
            <a:rPr lang="zh-CN" altLang="en-US" dirty="0"/>
            <a:t>外包</a:t>
          </a:r>
        </a:p>
      </dgm:t>
    </dgm:pt>
    <dgm:pt modelId="{0FBADBA9-0576-4F90-A315-82740EE689EC}" type="parTrans" cxnId="{C1DEC1A0-19C5-4784-AFFA-FF4FDDCFF1BA}">
      <dgm:prSet/>
      <dgm:spPr/>
      <dgm:t>
        <a:bodyPr/>
        <a:lstStyle/>
        <a:p>
          <a:endParaRPr lang="zh-CN" altLang="en-US"/>
        </a:p>
      </dgm:t>
    </dgm:pt>
    <dgm:pt modelId="{3F7EF6DA-EC64-467A-9A53-5308A27FF0C3}" type="sibTrans" cxnId="{C1DEC1A0-19C5-4784-AFFA-FF4FDDCFF1BA}">
      <dgm:prSet/>
      <dgm:spPr/>
      <dgm:t>
        <a:bodyPr/>
        <a:lstStyle/>
        <a:p>
          <a:endParaRPr lang="zh-CN" altLang="en-US"/>
        </a:p>
      </dgm:t>
    </dgm:pt>
    <dgm:pt modelId="{68814B94-5229-4E7D-8082-1891595981E9}">
      <dgm:prSet phldrT="[文本]"/>
      <dgm:spPr/>
      <dgm:t>
        <a:bodyPr/>
        <a:lstStyle/>
        <a:p>
          <a:r>
            <a:rPr lang="zh-CN" altLang="en-US" dirty="0"/>
            <a:t>转发给第三方公司。有利于简化管理。</a:t>
          </a:r>
        </a:p>
      </dgm:t>
    </dgm:pt>
    <dgm:pt modelId="{AC6B5F33-AE09-4B81-9654-7F3ED023CB10}" type="parTrans" cxnId="{83630251-39BA-4CDE-A73E-E531FD162EAF}">
      <dgm:prSet/>
      <dgm:spPr/>
      <dgm:t>
        <a:bodyPr/>
        <a:lstStyle/>
        <a:p>
          <a:endParaRPr lang="zh-CN" altLang="en-US"/>
        </a:p>
      </dgm:t>
    </dgm:pt>
    <dgm:pt modelId="{3B42663B-469E-4DAF-953A-7F6C25E321CE}" type="sibTrans" cxnId="{83630251-39BA-4CDE-A73E-E531FD162EAF}">
      <dgm:prSet/>
      <dgm:spPr/>
      <dgm:t>
        <a:bodyPr/>
        <a:lstStyle/>
        <a:p>
          <a:endParaRPr lang="zh-CN" altLang="en-US"/>
        </a:p>
      </dgm:t>
    </dgm:pt>
    <dgm:pt modelId="{1D4F8B66-8A7D-4948-84E3-C24A2C48657C}">
      <dgm:prSet phldrT="[文本]"/>
      <dgm:spPr>
        <a:solidFill>
          <a:schemeClr val="accent5">
            <a:lumMod val="40000"/>
            <a:lumOff val="60000"/>
          </a:schemeClr>
        </a:solidFill>
      </dgm:spPr>
      <dgm:t>
        <a:bodyPr/>
        <a:lstStyle/>
        <a:p>
          <a:r>
            <a:rPr lang="zh-CN" altLang="en-US" dirty="0"/>
            <a:t>众包</a:t>
          </a:r>
        </a:p>
      </dgm:t>
    </dgm:pt>
    <dgm:pt modelId="{88409DED-5B99-450A-9ACD-C6BD2EDB7454}" type="parTrans" cxnId="{6BDB82B5-9894-43BB-940B-46F7CD8A64B1}">
      <dgm:prSet/>
      <dgm:spPr/>
      <dgm:t>
        <a:bodyPr/>
        <a:lstStyle/>
        <a:p>
          <a:endParaRPr lang="zh-CN" altLang="en-US"/>
        </a:p>
      </dgm:t>
    </dgm:pt>
    <dgm:pt modelId="{3D825FEB-951E-4C55-A1C8-EEA806FF5299}" type="sibTrans" cxnId="{6BDB82B5-9894-43BB-940B-46F7CD8A64B1}">
      <dgm:prSet/>
      <dgm:spPr/>
      <dgm:t>
        <a:bodyPr/>
        <a:lstStyle/>
        <a:p>
          <a:endParaRPr lang="zh-CN" altLang="en-US"/>
        </a:p>
      </dgm:t>
    </dgm:pt>
    <dgm:pt modelId="{8CFACF54-B4D5-4001-AA91-450C10477FDD}">
      <dgm:prSet phldrT="[文本]"/>
      <dgm:spPr/>
      <dgm:t>
        <a:bodyPr/>
        <a:lstStyle/>
        <a:p>
          <a:r>
            <a:rPr lang="zh-CN" altLang="en-US" dirty="0"/>
            <a:t>转发给第三方公共运力池。有利于缩短配送响应时间。</a:t>
          </a:r>
        </a:p>
      </dgm:t>
    </dgm:pt>
    <dgm:pt modelId="{2E0B452A-1C26-4C24-B05E-085ECF1B6288}" type="parTrans" cxnId="{D7353617-313F-49AD-B685-98EC9B764FB4}">
      <dgm:prSet/>
      <dgm:spPr/>
      <dgm:t>
        <a:bodyPr/>
        <a:lstStyle/>
        <a:p>
          <a:endParaRPr lang="zh-CN" altLang="en-US"/>
        </a:p>
      </dgm:t>
    </dgm:pt>
    <dgm:pt modelId="{D83BFB29-B245-4EC8-BAFE-C1A400F12D51}" type="sibTrans" cxnId="{D7353617-313F-49AD-B685-98EC9B764FB4}">
      <dgm:prSet/>
      <dgm:spPr/>
      <dgm:t>
        <a:bodyPr/>
        <a:lstStyle/>
        <a:p>
          <a:endParaRPr lang="zh-CN" altLang="en-US"/>
        </a:p>
      </dgm:t>
    </dgm:pt>
    <dgm:pt modelId="{7162F772-2D9B-44CA-8846-BE1A17F04E85}">
      <dgm:prSet phldrT="[文本]"/>
      <dgm:spPr>
        <a:solidFill>
          <a:schemeClr val="accent6">
            <a:lumMod val="60000"/>
            <a:lumOff val="40000"/>
          </a:schemeClr>
        </a:solidFill>
      </dgm:spPr>
      <dgm:t>
        <a:bodyPr/>
        <a:lstStyle/>
        <a:p>
          <a:r>
            <a:rPr lang="zh-CN" altLang="en-US" dirty="0"/>
            <a:t>协同众包</a:t>
          </a:r>
        </a:p>
      </dgm:t>
    </dgm:pt>
    <dgm:pt modelId="{D853DA81-980C-47B9-BC42-3562DFF9F85F}" type="parTrans" cxnId="{53A22701-60C0-4DAE-9E20-A748B3E4A7DC}">
      <dgm:prSet/>
      <dgm:spPr/>
      <dgm:t>
        <a:bodyPr/>
        <a:lstStyle/>
        <a:p>
          <a:endParaRPr lang="zh-CN" altLang="en-US"/>
        </a:p>
      </dgm:t>
    </dgm:pt>
    <dgm:pt modelId="{C479046C-6CB1-4DA0-854F-2127DDFC848E}" type="sibTrans" cxnId="{53A22701-60C0-4DAE-9E20-A748B3E4A7DC}">
      <dgm:prSet/>
      <dgm:spPr/>
      <dgm:t>
        <a:bodyPr/>
        <a:lstStyle/>
        <a:p>
          <a:endParaRPr lang="zh-CN" altLang="en-US"/>
        </a:p>
      </dgm:t>
    </dgm:pt>
    <dgm:pt modelId="{EDD71F1E-20A8-4ACD-9B53-4B68EEA03EB5}">
      <dgm:prSet phldrT="[文本]"/>
      <dgm:spPr/>
      <dgm:t>
        <a:bodyPr/>
        <a:lstStyle/>
        <a:p>
          <a:r>
            <a:rPr lang="zh-CN" altLang="en-US" dirty="0"/>
            <a:t>指派或群发给协同共享运力池。有利于低成本地基础商达到实现配送。</a:t>
          </a:r>
        </a:p>
      </dgm:t>
    </dgm:pt>
    <dgm:pt modelId="{A584F684-5AF1-4A56-8E35-F2E5945FC8C3}" type="parTrans" cxnId="{9614F773-FABA-4D12-A943-05A351AA1C0C}">
      <dgm:prSet/>
      <dgm:spPr/>
      <dgm:t>
        <a:bodyPr/>
        <a:lstStyle/>
        <a:p>
          <a:endParaRPr lang="zh-CN" altLang="en-US"/>
        </a:p>
      </dgm:t>
    </dgm:pt>
    <dgm:pt modelId="{2C2E5C2D-515F-4E67-93E9-3F27D9C1BE9F}" type="sibTrans" cxnId="{9614F773-FABA-4D12-A943-05A351AA1C0C}">
      <dgm:prSet/>
      <dgm:spPr/>
      <dgm:t>
        <a:bodyPr/>
        <a:lstStyle/>
        <a:p>
          <a:endParaRPr lang="zh-CN" altLang="en-US"/>
        </a:p>
      </dgm:t>
    </dgm:pt>
    <dgm:pt modelId="{3CA914EA-287F-47EB-B433-DF421BC61746}" type="pres">
      <dgm:prSet presAssocID="{E78DCC24-9F0F-46BA-B001-1C2C398CE98B}" presName="cycleMatrixDiagram" presStyleCnt="0">
        <dgm:presLayoutVars>
          <dgm:chMax val="1"/>
          <dgm:dir/>
          <dgm:animLvl val="lvl"/>
          <dgm:resizeHandles val="exact"/>
        </dgm:presLayoutVars>
      </dgm:prSet>
      <dgm:spPr/>
    </dgm:pt>
    <dgm:pt modelId="{5F1A1358-2556-4DCB-B2D8-F867052ABB5E}" type="pres">
      <dgm:prSet presAssocID="{E78DCC24-9F0F-46BA-B001-1C2C398CE98B}" presName="children" presStyleCnt="0"/>
      <dgm:spPr/>
    </dgm:pt>
    <dgm:pt modelId="{6CDFFA1A-7AD4-4243-A3B0-2D47B60C9701}" type="pres">
      <dgm:prSet presAssocID="{E78DCC24-9F0F-46BA-B001-1C2C398CE98B}" presName="child1group" presStyleCnt="0"/>
      <dgm:spPr/>
    </dgm:pt>
    <dgm:pt modelId="{CC384D53-217E-4245-98FC-F6E427425F28}" type="pres">
      <dgm:prSet presAssocID="{E78DCC24-9F0F-46BA-B001-1C2C398CE98B}" presName="child1" presStyleLbl="bgAcc1" presStyleIdx="0" presStyleCnt="4"/>
      <dgm:spPr/>
    </dgm:pt>
    <dgm:pt modelId="{970B115F-AC8A-4744-9540-30D1CC1B7B42}" type="pres">
      <dgm:prSet presAssocID="{E78DCC24-9F0F-46BA-B001-1C2C398CE98B}" presName="child1Text" presStyleLbl="bgAcc1" presStyleIdx="0" presStyleCnt="4">
        <dgm:presLayoutVars>
          <dgm:bulletEnabled val="1"/>
        </dgm:presLayoutVars>
      </dgm:prSet>
      <dgm:spPr/>
    </dgm:pt>
    <dgm:pt modelId="{48B211B1-E629-4EC0-AE44-2443EF585FC9}" type="pres">
      <dgm:prSet presAssocID="{E78DCC24-9F0F-46BA-B001-1C2C398CE98B}" presName="child2group" presStyleCnt="0"/>
      <dgm:spPr/>
    </dgm:pt>
    <dgm:pt modelId="{9314A004-AF3D-4031-80F0-DDC95522ECB7}" type="pres">
      <dgm:prSet presAssocID="{E78DCC24-9F0F-46BA-B001-1C2C398CE98B}" presName="child2" presStyleLbl="bgAcc1" presStyleIdx="1" presStyleCnt="4"/>
      <dgm:spPr/>
    </dgm:pt>
    <dgm:pt modelId="{C48C6D2D-FB51-4489-9518-AA5559CCB597}" type="pres">
      <dgm:prSet presAssocID="{E78DCC24-9F0F-46BA-B001-1C2C398CE98B}" presName="child2Text" presStyleLbl="bgAcc1" presStyleIdx="1" presStyleCnt="4">
        <dgm:presLayoutVars>
          <dgm:bulletEnabled val="1"/>
        </dgm:presLayoutVars>
      </dgm:prSet>
      <dgm:spPr/>
    </dgm:pt>
    <dgm:pt modelId="{92971D5D-BFC5-44C9-9E41-BC8F2C53B868}" type="pres">
      <dgm:prSet presAssocID="{E78DCC24-9F0F-46BA-B001-1C2C398CE98B}" presName="child3group" presStyleCnt="0"/>
      <dgm:spPr/>
    </dgm:pt>
    <dgm:pt modelId="{B35E5DEE-772C-4B1C-B525-E23857C81201}" type="pres">
      <dgm:prSet presAssocID="{E78DCC24-9F0F-46BA-B001-1C2C398CE98B}" presName="child3" presStyleLbl="bgAcc1" presStyleIdx="2" presStyleCnt="4"/>
      <dgm:spPr/>
    </dgm:pt>
    <dgm:pt modelId="{A65D9BC3-C543-4CA0-BD65-6C572F3C419F}" type="pres">
      <dgm:prSet presAssocID="{E78DCC24-9F0F-46BA-B001-1C2C398CE98B}" presName="child3Text" presStyleLbl="bgAcc1" presStyleIdx="2" presStyleCnt="4">
        <dgm:presLayoutVars>
          <dgm:bulletEnabled val="1"/>
        </dgm:presLayoutVars>
      </dgm:prSet>
      <dgm:spPr/>
    </dgm:pt>
    <dgm:pt modelId="{34EAE379-461C-48DE-A980-F022B1B33677}" type="pres">
      <dgm:prSet presAssocID="{E78DCC24-9F0F-46BA-B001-1C2C398CE98B}" presName="child4group" presStyleCnt="0"/>
      <dgm:spPr/>
    </dgm:pt>
    <dgm:pt modelId="{A1478821-4490-439A-AF74-5B5B22CEFABD}" type="pres">
      <dgm:prSet presAssocID="{E78DCC24-9F0F-46BA-B001-1C2C398CE98B}" presName="child4" presStyleLbl="bgAcc1" presStyleIdx="3" presStyleCnt="4"/>
      <dgm:spPr/>
    </dgm:pt>
    <dgm:pt modelId="{71F76CD6-17D0-4570-AFC4-9B2B3C365C94}" type="pres">
      <dgm:prSet presAssocID="{E78DCC24-9F0F-46BA-B001-1C2C398CE98B}" presName="child4Text" presStyleLbl="bgAcc1" presStyleIdx="3" presStyleCnt="4">
        <dgm:presLayoutVars>
          <dgm:bulletEnabled val="1"/>
        </dgm:presLayoutVars>
      </dgm:prSet>
      <dgm:spPr/>
    </dgm:pt>
    <dgm:pt modelId="{AEF6CAE1-9C26-4444-BFC9-B50E427B45C7}" type="pres">
      <dgm:prSet presAssocID="{E78DCC24-9F0F-46BA-B001-1C2C398CE98B}" presName="childPlaceholder" presStyleCnt="0"/>
      <dgm:spPr/>
    </dgm:pt>
    <dgm:pt modelId="{FCF67CCA-A423-4084-96CE-8AD783B32DEF}" type="pres">
      <dgm:prSet presAssocID="{E78DCC24-9F0F-46BA-B001-1C2C398CE98B}" presName="circle" presStyleCnt="0"/>
      <dgm:spPr/>
    </dgm:pt>
    <dgm:pt modelId="{8165F53B-A6DE-4EE4-A2D8-DDB4D1FE3427}" type="pres">
      <dgm:prSet presAssocID="{E78DCC24-9F0F-46BA-B001-1C2C398CE98B}" presName="quadrant1" presStyleLbl="node1" presStyleIdx="0" presStyleCnt="4">
        <dgm:presLayoutVars>
          <dgm:chMax val="1"/>
          <dgm:bulletEnabled val="1"/>
        </dgm:presLayoutVars>
      </dgm:prSet>
      <dgm:spPr/>
    </dgm:pt>
    <dgm:pt modelId="{9441CD8A-EC57-4676-946A-60F9B8DED415}" type="pres">
      <dgm:prSet presAssocID="{E78DCC24-9F0F-46BA-B001-1C2C398CE98B}" presName="quadrant2" presStyleLbl="node1" presStyleIdx="1" presStyleCnt="4">
        <dgm:presLayoutVars>
          <dgm:chMax val="1"/>
          <dgm:bulletEnabled val="1"/>
        </dgm:presLayoutVars>
      </dgm:prSet>
      <dgm:spPr/>
    </dgm:pt>
    <dgm:pt modelId="{58610037-161A-408F-B4BC-8E2E1C06D2AC}" type="pres">
      <dgm:prSet presAssocID="{E78DCC24-9F0F-46BA-B001-1C2C398CE98B}" presName="quadrant3" presStyleLbl="node1" presStyleIdx="2" presStyleCnt="4">
        <dgm:presLayoutVars>
          <dgm:chMax val="1"/>
          <dgm:bulletEnabled val="1"/>
        </dgm:presLayoutVars>
      </dgm:prSet>
      <dgm:spPr/>
    </dgm:pt>
    <dgm:pt modelId="{1993431C-1597-42FD-A8DD-C2351B20B7CC}" type="pres">
      <dgm:prSet presAssocID="{E78DCC24-9F0F-46BA-B001-1C2C398CE98B}" presName="quadrant4" presStyleLbl="node1" presStyleIdx="3" presStyleCnt="4">
        <dgm:presLayoutVars>
          <dgm:chMax val="1"/>
          <dgm:bulletEnabled val="1"/>
        </dgm:presLayoutVars>
      </dgm:prSet>
      <dgm:spPr/>
    </dgm:pt>
    <dgm:pt modelId="{84FE0215-1EEB-415E-B50F-6F3F75A91914}" type="pres">
      <dgm:prSet presAssocID="{E78DCC24-9F0F-46BA-B001-1C2C398CE98B}" presName="quadrantPlaceholder" presStyleCnt="0"/>
      <dgm:spPr/>
    </dgm:pt>
    <dgm:pt modelId="{5B51C186-EF2D-4056-805D-FCF061F99259}" type="pres">
      <dgm:prSet presAssocID="{E78DCC24-9F0F-46BA-B001-1C2C398CE98B}" presName="center1" presStyleLbl="fgShp" presStyleIdx="0" presStyleCnt="2"/>
      <dgm:spPr/>
    </dgm:pt>
    <dgm:pt modelId="{18E6C6E9-9C50-4109-8D0A-A9DC63DF6E3D}" type="pres">
      <dgm:prSet presAssocID="{E78DCC24-9F0F-46BA-B001-1C2C398CE98B}" presName="center2" presStyleLbl="fgShp" presStyleIdx="1" presStyleCnt="2"/>
      <dgm:spPr/>
    </dgm:pt>
  </dgm:ptLst>
  <dgm:cxnLst>
    <dgm:cxn modelId="{C6ECB73D-5752-4D42-A807-B53BC492DAAC}" type="presOf" srcId="{EDD71F1E-20A8-4ACD-9B53-4B68EEA03EB5}" destId="{A1478821-4490-439A-AF74-5B5B22CEFABD}" srcOrd="0" destOrd="0" presId="urn:microsoft.com/office/officeart/2005/8/layout/cycle4"/>
    <dgm:cxn modelId="{914A7F2E-BCC6-43BB-8C3C-346A62FE632F}" type="presOf" srcId="{7162F772-2D9B-44CA-8846-BE1A17F04E85}" destId="{1993431C-1597-42FD-A8DD-C2351B20B7CC}" srcOrd="0" destOrd="0" presId="urn:microsoft.com/office/officeart/2005/8/layout/cycle4"/>
    <dgm:cxn modelId="{73D18D70-C289-43F3-AA81-6B425B72BC30}" srcId="{96E57558-F176-4B9C-A504-A7E6CBC57CA3}" destId="{4039EB15-FA90-4F81-88EB-95C3B4016D9B}" srcOrd="0" destOrd="0" parTransId="{73BA3E83-2F13-4A9A-BFC4-814CBDDE9225}" sibTransId="{5817C434-989F-4D69-AE9F-FA224DF899F5}"/>
    <dgm:cxn modelId="{FDB0CB0B-385D-4E98-8E9B-5AEC4A5F23AC}" type="presOf" srcId="{68814B94-5229-4E7D-8082-1891595981E9}" destId="{C48C6D2D-FB51-4489-9518-AA5559CCB597}" srcOrd="1" destOrd="0" presId="urn:microsoft.com/office/officeart/2005/8/layout/cycle4"/>
    <dgm:cxn modelId="{9614F773-FABA-4D12-A943-05A351AA1C0C}" srcId="{7162F772-2D9B-44CA-8846-BE1A17F04E85}" destId="{EDD71F1E-20A8-4ACD-9B53-4B68EEA03EB5}" srcOrd="0" destOrd="0" parTransId="{A584F684-5AF1-4A56-8E35-F2E5945FC8C3}" sibTransId="{2C2E5C2D-515F-4E67-93E9-3F27D9C1BE9F}"/>
    <dgm:cxn modelId="{26AE4287-4AA7-40E4-A743-3823F9D631D1}" type="presOf" srcId="{8CFACF54-B4D5-4001-AA91-450C10477FDD}" destId="{A65D9BC3-C543-4CA0-BD65-6C572F3C419F}" srcOrd="1" destOrd="0" presId="urn:microsoft.com/office/officeart/2005/8/layout/cycle4"/>
    <dgm:cxn modelId="{F369A511-B68E-4B65-A09C-AB2BFB6CB56C}" srcId="{E78DCC24-9F0F-46BA-B001-1C2C398CE98B}" destId="{96E57558-F176-4B9C-A504-A7E6CBC57CA3}" srcOrd="0" destOrd="0" parTransId="{D57F20BB-E680-4172-8D4A-432D7B3115BA}" sibTransId="{701250A0-CA36-4B64-B8AC-E29366D09F47}"/>
    <dgm:cxn modelId="{802DFE75-2A71-40AB-86FF-3A5EB7ED87F1}" type="presOf" srcId="{4039EB15-FA90-4F81-88EB-95C3B4016D9B}" destId="{970B115F-AC8A-4744-9540-30D1CC1B7B42}" srcOrd="1" destOrd="0" presId="urn:microsoft.com/office/officeart/2005/8/layout/cycle4"/>
    <dgm:cxn modelId="{1822DEAA-B1A2-4E92-B546-B58A5F355C6C}" type="presOf" srcId="{96E57558-F176-4B9C-A504-A7E6CBC57CA3}" destId="{8165F53B-A6DE-4EE4-A2D8-DDB4D1FE3427}" srcOrd="0" destOrd="0" presId="urn:microsoft.com/office/officeart/2005/8/layout/cycle4"/>
    <dgm:cxn modelId="{C1DEC1A0-19C5-4784-AFFA-FF4FDDCFF1BA}" srcId="{E78DCC24-9F0F-46BA-B001-1C2C398CE98B}" destId="{0C8A9BFA-0B13-45D2-9555-9BFEEC39EC90}" srcOrd="1" destOrd="0" parTransId="{0FBADBA9-0576-4F90-A315-82740EE689EC}" sibTransId="{3F7EF6DA-EC64-467A-9A53-5308A27FF0C3}"/>
    <dgm:cxn modelId="{C1CD5F21-8129-4918-AE11-B69317E3C7FC}" type="presOf" srcId="{4039EB15-FA90-4F81-88EB-95C3B4016D9B}" destId="{CC384D53-217E-4245-98FC-F6E427425F28}" srcOrd="0" destOrd="0" presId="urn:microsoft.com/office/officeart/2005/8/layout/cycle4"/>
    <dgm:cxn modelId="{E9087444-5CBE-45E3-9648-AE8165EDD752}" type="presOf" srcId="{68814B94-5229-4E7D-8082-1891595981E9}" destId="{9314A004-AF3D-4031-80F0-DDC95522ECB7}" srcOrd="0" destOrd="0" presId="urn:microsoft.com/office/officeart/2005/8/layout/cycle4"/>
    <dgm:cxn modelId="{83630251-39BA-4CDE-A73E-E531FD162EAF}" srcId="{0C8A9BFA-0B13-45D2-9555-9BFEEC39EC90}" destId="{68814B94-5229-4E7D-8082-1891595981E9}" srcOrd="0" destOrd="0" parTransId="{AC6B5F33-AE09-4B81-9654-7F3ED023CB10}" sibTransId="{3B42663B-469E-4DAF-953A-7F6C25E321CE}"/>
    <dgm:cxn modelId="{6BDB82B5-9894-43BB-940B-46F7CD8A64B1}" srcId="{E78DCC24-9F0F-46BA-B001-1C2C398CE98B}" destId="{1D4F8B66-8A7D-4948-84E3-C24A2C48657C}" srcOrd="2" destOrd="0" parTransId="{88409DED-5B99-450A-9ACD-C6BD2EDB7454}" sibTransId="{3D825FEB-951E-4C55-A1C8-EEA806FF5299}"/>
    <dgm:cxn modelId="{5B5DA319-1FE5-4FBF-B8CA-B3C208F08F34}" type="presOf" srcId="{8CFACF54-B4D5-4001-AA91-450C10477FDD}" destId="{B35E5DEE-772C-4B1C-B525-E23857C81201}" srcOrd="0" destOrd="0" presId="urn:microsoft.com/office/officeart/2005/8/layout/cycle4"/>
    <dgm:cxn modelId="{A781B78E-F7F3-465A-A9AB-DACA13B44DF2}" type="presOf" srcId="{EDD71F1E-20A8-4ACD-9B53-4B68EEA03EB5}" destId="{71F76CD6-17D0-4570-AFC4-9B2B3C365C94}" srcOrd="1" destOrd="0" presId="urn:microsoft.com/office/officeart/2005/8/layout/cycle4"/>
    <dgm:cxn modelId="{53A22701-60C0-4DAE-9E20-A748B3E4A7DC}" srcId="{E78DCC24-9F0F-46BA-B001-1C2C398CE98B}" destId="{7162F772-2D9B-44CA-8846-BE1A17F04E85}" srcOrd="3" destOrd="0" parTransId="{D853DA81-980C-47B9-BC42-3562DFF9F85F}" sibTransId="{C479046C-6CB1-4DA0-854F-2127DDFC848E}"/>
    <dgm:cxn modelId="{0F138150-A426-4473-B354-63232740CD4B}" type="presOf" srcId="{0C8A9BFA-0B13-45D2-9555-9BFEEC39EC90}" destId="{9441CD8A-EC57-4676-946A-60F9B8DED415}" srcOrd="0" destOrd="0" presId="urn:microsoft.com/office/officeart/2005/8/layout/cycle4"/>
    <dgm:cxn modelId="{C41A2F59-E648-4690-833D-8A896A6E2859}" type="presOf" srcId="{E78DCC24-9F0F-46BA-B001-1C2C398CE98B}" destId="{3CA914EA-287F-47EB-B433-DF421BC61746}" srcOrd="0" destOrd="0" presId="urn:microsoft.com/office/officeart/2005/8/layout/cycle4"/>
    <dgm:cxn modelId="{FC58B2FE-35BB-4AB5-B7F6-24A978C55765}" type="presOf" srcId="{1D4F8B66-8A7D-4948-84E3-C24A2C48657C}" destId="{58610037-161A-408F-B4BC-8E2E1C06D2AC}" srcOrd="0" destOrd="0" presId="urn:microsoft.com/office/officeart/2005/8/layout/cycle4"/>
    <dgm:cxn modelId="{D7353617-313F-49AD-B685-98EC9B764FB4}" srcId="{1D4F8B66-8A7D-4948-84E3-C24A2C48657C}" destId="{8CFACF54-B4D5-4001-AA91-450C10477FDD}" srcOrd="0" destOrd="0" parTransId="{2E0B452A-1C26-4C24-B05E-085ECF1B6288}" sibTransId="{D83BFB29-B245-4EC8-BAFE-C1A400F12D51}"/>
    <dgm:cxn modelId="{206BF8FE-803E-46E2-B3EC-C5C426B1B7C1}" type="presParOf" srcId="{3CA914EA-287F-47EB-B433-DF421BC61746}" destId="{5F1A1358-2556-4DCB-B2D8-F867052ABB5E}" srcOrd="0" destOrd="0" presId="urn:microsoft.com/office/officeart/2005/8/layout/cycle4"/>
    <dgm:cxn modelId="{1A36BAA9-26D6-4740-9C50-A4CCFBA9907E}" type="presParOf" srcId="{5F1A1358-2556-4DCB-B2D8-F867052ABB5E}" destId="{6CDFFA1A-7AD4-4243-A3B0-2D47B60C9701}" srcOrd="0" destOrd="0" presId="urn:microsoft.com/office/officeart/2005/8/layout/cycle4"/>
    <dgm:cxn modelId="{775C2474-56D7-49B6-B4A1-C06219D282E2}" type="presParOf" srcId="{6CDFFA1A-7AD4-4243-A3B0-2D47B60C9701}" destId="{CC384D53-217E-4245-98FC-F6E427425F28}" srcOrd="0" destOrd="0" presId="urn:microsoft.com/office/officeart/2005/8/layout/cycle4"/>
    <dgm:cxn modelId="{95B65DDD-3B88-4A37-A721-6719188C9A37}" type="presParOf" srcId="{6CDFFA1A-7AD4-4243-A3B0-2D47B60C9701}" destId="{970B115F-AC8A-4744-9540-30D1CC1B7B42}" srcOrd="1" destOrd="0" presId="urn:microsoft.com/office/officeart/2005/8/layout/cycle4"/>
    <dgm:cxn modelId="{010CD4D3-310F-4CED-B6E7-C3CA773F10E2}" type="presParOf" srcId="{5F1A1358-2556-4DCB-B2D8-F867052ABB5E}" destId="{48B211B1-E629-4EC0-AE44-2443EF585FC9}" srcOrd="1" destOrd="0" presId="urn:microsoft.com/office/officeart/2005/8/layout/cycle4"/>
    <dgm:cxn modelId="{F4D2D8D4-356F-4C60-8842-F0343770C3CF}" type="presParOf" srcId="{48B211B1-E629-4EC0-AE44-2443EF585FC9}" destId="{9314A004-AF3D-4031-80F0-DDC95522ECB7}" srcOrd="0" destOrd="0" presId="urn:microsoft.com/office/officeart/2005/8/layout/cycle4"/>
    <dgm:cxn modelId="{5DCFD8AA-8F46-48E7-8145-5221E603D4D0}" type="presParOf" srcId="{48B211B1-E629-4EC0-AE44-2443EF585FC9}" destId="{C48C6D2D-FB51-4489-9518-AA5559CCB597}" srcOrd="1" destOrd="0" presId="urn:microsoft.com/office/officeart/2005/8/layout/cycle4"/>
    <dgm:cxn modelId="{CFA0CEA6-C496-4093-8215-59351BCF04D4}" type="presParOf" srcId="{5F1A1358-2556-4DCB-B2D8-F867052ABB5E}" destId="{92971D5D-BFC5-44C9-9E41-BC8F2C53B868}" srcOrd="2" destOrd="0" presId="urn:microsoft.com/office/officeart/2005/8/layout/cycle4"/>
    <dgm:cxn modelId="{2DF86B46-1EAD-4BF4-A3AC-F50C7BFCAF8B}" type="presParOf" srcId="{92971D5D-BFC5-44C9-9E41-BC8F2C53B868}" destId="{B35E5DEE-772C-4B1C-B525-E23857C81201}" srcOrd="0" destOrd="0" presId="urn:microsoft.com/office/officeart/2005/8/layout/cycle4"/>
    <dgm:cxn modelId="{7A945853-A027-490B-A7AB-D3A4FD3A8D6E}" type="presParOf" srcId="{92971D5D-BFC5-44C9-9E41-BC8F2C53B868}" destId="{A65D9BC3-C543-4CA0-BD65-6C572F3C419F}" srcOrd="1" destOrd="0" presId="urn:microsoft.com/office/officeart/2005/8/layout/cycle4"/>
    <dgm:cxn modelId="{4E5942EA-6895-469E-8FD4-EC11D45CFFDD}" type="presParOf" srcId="{5F1A1358-2556-4DCB-B2D8-F867052ABB5E}" destId="{34EAE379-461C-48DE-A980-F022B1B33677}" srcOrd="3" destOrd="0" presId="urn:microsoft.com/office/officeart/2005/8/layout/cycle4"/>
    <dgm:cxn modelId="{198C15F6-4E3D-489D-A485-634E5A316F0A}" type="presParOf" srcId="{34EAE379-461C-48DE-A980-F022B1B33677}" destId="{A1478821-4490-439A-AF74-5B5B22CEFABD}" srcOrd="0" destOrd="0" presId="urn:microsoft.com/office/officeart/2005/8/layout/cycle4"/>
    <dgm:cxn modelId="{99FF2C5E-516B-47EE-B31A-A7E2990F6DB4}" type="presParOf" srcId="{34EAE379-461C-48DE-A980-F022B1B33677}" destId="{71F76CD6-17D0-4570-AFC4-9B2B3C365C94}" srcOrd="1" destOrd="0" presId="urn:microsoft.com/office/officeart/2005/8/layout/cycle4"/>
    <dgm:cxn modelId="{1464B734-95F9-4E6B-A218-9A82826FED27}" type="presParOf" srcId="{5F1A1358-2556-4DCB-B2D8-F867052ABB5E}" destId="{AEF6CAE1-9C26-4444-BFC9-B50E427B45C7}" srcOrd="4" destOrd="0" presId="urn:microsoft.com/office/officeart/2005/8/layout/cycle4"/>
    <dgm:cxn modelId="{F77617A4-AF2D-41D6-A2AA-E33B8A27B4A7}" type="presParOf" srcId="{3CA914EA-287F-47EB-B433-DF421BC61746}" destId="{FCF67CCA-A423-4084-96CE-8AD783B32DEF}" srcOrd="1" destOrd="0" presId="urn:microsoft.com/office/officeart/2005/8/layout/cycle4"/>
    <dgm:cxn modelId="{B7C0650C-BC30-4668-8598-66EC0B502E3A}" type="presParOf" srcId="{FCF67CCA-A423-4084-96CE-8AD783B32DEF}" destId="{8165F53B-A6DE-4EE4-A2D8-DDB4D1FE3427}" srcOrd="0" destOrd="0" presId="urn:microsoft.com/office/officeart/2005/8/layout/cycle4"/>
    <dgm:cxn modelId="{2215A46A-7600-4B1C-810A-6EC7D3BEBE93}" type="presParOf" srcId="{FCF67CCA-A423-4084-96CE-8AD783B32DEF}" destId="{9441CD8A-EC57-4676-946A-60F9B8DED415}" srcOrd="1" destOrd="0" presId="urn:microsoft.com/office/officeart/2005/8/layout/cycle4"/>
    <dgm:cxn modelId="{C13467DE-3902-4F53-85A4-4CA82C443F22}" type="presParOf" srcId="{FCF67CCA-A423-4084-96CE-8AD783B32DEF}" destId="{58610037-161A-408F-B4BC-8E2E1C06D2AC}" srcOrd="2" destOrd="0" presId="urn:microsoft.com/office/officeart/2005/8/layout/cycle4"/>
    <dgm:cxn modelId="{CE3F3948-C560-4CE0-986F-2108F0C5B279}" type="presParOf" srcId="{FCF67CCA-A423-4084-96CE-8AD783B32DEF}" destId="{1993431C-1597-42FD-A8DD-C2351B20B7CC}" srcOrd="3" destOrd="0" presId="urn:microsoft.com/office/officeart/2005/8/layout/cycle4"/>
    <dgm:cxn modelId="{9E9B002A-8C36-486C-B855-8C0102BA7699}" type="presParOf" srcId="{FCF67CCA-A423-4084-96CE-8AD783B32DEF}" destId="{84FE0215-1EEB-415E-B50F-6F3F75A91914}" srcOrd="4" destOrd="0" presId="urn:microsoft.com/office/officeart/2005/8/layout/cycle4"/>
    <dgm:cxn modelId="{950EE19B-7FC1-4BBF-879D-667E9E3ACEE2}" type="presParOf" srcId="{3CA914EA-287F-47EB-B433-DF421BC61746}" destId="{5B51C186-EF2D-4056-805D-FCF061F99259}" srcOrd="2" destOrd="0" presId="urn:microsoft.com/office/officeart/2005/8/layout/cycle4"/>
    <dgm:cxn modelId="{019F51B2-A421-40B1-B132-4DCACC9BCFF9}" type="presParOf" srcId="{3CA914EA-287F-47EB-B433-DF421BC61746}" destId="{18E6C6E9-9C50-4109-8D0A-A9DC63DF6E3D}"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A53D37-5C4A-494D-822E-83220068A8B9}" type="doc">
      <dgm:prSet loTypeId="urn:microsoft.com/office/officeart/2009/3/layout/RandomtoResultProcess" loCatId="process" qsTypeId="urn:microsoft.com/office/officeart/2005/8/quickstyle/simple1" qsCatId="simple" csTypeId="urn:microsoft.com/office/officeart/2005/8/colors/colorful1" csCatId="colorful" phldr="1"/>
      <dgm:spPr/>
      <dgm:t>
        <a:bodyPr/>
        <a:lstStyle/>
        <a:p>
          <a:endParaRPr lang="zh-CN" altLang="en-US"/>
        </a:p>
      </dgm:t>
    </dgm:pt>
    <dgm:pt modelId="{9636A83C-E9C3-45A7-9420-E9394369C2D5}">
      <dgm:prSet phldrT="[文本]"/>
      <dgm:spPr/>
      <dgm:t>
        <a:bodyPr/>
        <a:lstStyle/>
        <a:p>
          <a:r>
            <a:rPr lang="zh-CN" altLang="en-US" dirty="0"/>
            <a:t>电商、仓储、</a:t>
          </a:r>
          <a:r>
            <a:rPr lang="en-US" altLang="zh-CN" dirty="0"/>
            <a:t>O2O</a:t>
          </a:r>
          <a:r>
            <a:rPr lang="zh-CN" altLang="en-US" dirty="0"/>
            <a:t>软件</a:t>
          </a:r>
        </a:p>
      </dgm:t>
    </dgm:pt>
    <dgm:pt modelId="{97C1DCF5-F153-4D9D-9D22-C21E6F46122D}" type="parTrans" cxnId="{AE6870FC-965C-4F5F-9DC5-190E5789A584}">
      <dgm:prSet/>
      <dgm:spPr/>
      <dgm:t>
        <a:bodyPr/>
        <a:lstStyle/>
        <a:p>
          <a:endParaRPr lang="zh-CN" altLang="en-US"/>
        </a:p>
      </dgm:t>
    </dgm:pt>
    <dgm:pt modelId="{A19E1C3E-9376-47D2-AB62-0815339138CE}" type="sibTrans" cxnId="{AE6870FC-965C-4F5F-9DC5-190E5789A584}">
      <dgm:prSet/>
      <dgm:spPr/>
      <dgm:t>
        <a:bodyPr/>
        <a:lstStyle/>
        <a:p>
          <a:endParaRPr lang="zh-CN" altLang="en-US"/>
        </a:p>
      </dgm:t>
    </dgm:pt>
    <dgm:pt modelId="{AB411E53-2EC6-487E-902C-F41661EC3503}">
      <dgm:prSet phldrT="[文本]"/>
      <dgm:spPr/>
      <dgm:t>
        <a:bodyPr/>
        <a:lstStyle/>
        <a:p>
          <a:r>
            <a:rPr lang="zh-CN" altLang="en-US" dirty="0"/>
            <a:t>共享配送</a:t>
          </a:r>
          <a:endParaRPr lang="en-US" altLang="zh-CN" dirty="0"/>
        </a:p>
        <a:p>
          <a:r>
            <a:rPr lang="zh-CN" altLang="en-US" dirty="0"/>
            <a:t>工具</a:t>
          </a:r>
        </a:p>
      </dgm:t>
    </dgm:pt>
    <dgm:pt modelId="{F9F15F4C-F6B1-4992-9807-FE496F7A3840}" type="parTrans" cxnId="{AE0F8E15-B714-43BD-9A9B-3874D5A68BA4}">
      <dgm:prSet/>
      <dgm:spPr/>
      <dgm:t>
        <a:bodyPr/>
        <a:lstStyle/>
        <a:p>
          <a:endParaRPr lang="zh-CN" altLang="en-US"/>
        </a:p>
      </dgm:t>
    </dgm:pt>
    <dgm:pt modelId="{FE07F5CC-CC98-4306-BFEF-9B802222E454}" type="sibTrans" cxnId="{AE0F8E15-B714-43BD-9A9B-3874D5A68BA4}">
      <dgm:prSet/>
      <dgm:spPr/>
      <dgm:t>
        <a:bodyPr/>
        <a:lstStyle/>
        <a:p>
          <a:endParaRPr lang="zh-CN" altLang="en-US"/>
        </a:p>
      </dgm:t>
    </dgm:pt>
    <dgm:pt modelId="{6F8DCA6E-BBF9-4BAB-971C-9345E7F73D7A}">
      <dgm:prSet phldrT="[文本]"/>
      <dgm:spPr/>
      <dgm:t>
        <a:bodyPr/>
        <a:lstStyle/>
        <a:p>
          <a:r>
            <a:rPr lang="zh-CN" altLang="en-US" dirty="0"/>
            <a:t>共享高效、专业、全渠道物流的到家配送管理模块</a:t>
          </a:r>
        </a:p>
      </dgm:t>
    </dgm:pt>
    <dgm:pt modelId="{EBEBEA63-A302-4163-84B0-E286FEA9EB2E}" type="parTrans" cxnId="{774B8097-627A-42CF-81D2-4263350D7DC0}">
      <dgm:prSet/>
      <dgm:spPr/>
      <dgm:t>
        <a:bodyPr/>
        <a:lstStyle/>
        <a:p>
          <a:endParaRPr lang="zh-CN" altLang="en-US"/>
        </a:p>
      </dgm:t>
    </dgm:pt>
    <dgm:pt modelId="{60FC68F0-3F98-4EB6-BAB9-1243AFAD6716}" type="sibTrans" cxnId="{774B8097-627A-42CF-81D2-4263350D7DC0}">
      <dgm:prSet/>
      <dgm:spPr/>
      <dgm:t>
        <a:bodyPr/>
        <a:lstStyle/>
        <a:p>
          <a:endParaRPr lang="zh-CN" altLang="en-US"/>
        </a:p>
      </dgm:t>
    </dgm:pt>
    <dgm:pt modelId="{8BBCF5CD-DB98-4615-AA16-C1CE7639DD07}" type="pres">
      <dgm:prSet presAssocID="{50A53D37-5C4A-494D-822E-83220068A8B9}" presName="Name0" presStyleCnt="0">
        <dgm:presLayoutVars>
          <dgm:dir/>
          <dgm:animOne val="branch"/>
          <dgm:animLvl val="lvl"/>
        </dgm:presLayoutVars>
      </dgm:prSet>
      <dgm:spPr/>
    </dgm:pt>
    <dgm:pt modelId="{2366D229-40EA-4BC9-8DC1-AB30C6684E71}" type="pres">
      <dgm:prSet presAssocID="{9636A83C-E9C3-45A7-9420-E9394369C2D5}" presName="chaos" presStyleCnt="0"/>
      <dgm:spPr/>
    </dgm:pt>
    <dgm:pt modelId="{9B18CE88-C7D9-4F88-9EC3-A79ED07196C8}" type="pres">
      <dgm:prSet presAssocID="{9636A83C-E9C3-45A7-9420-E9394369C2D5}" presName="parTx1" presStyleLbl="revTx" presStyleIdx="0" presStyleCnt="2" custLinFactY="100000" custLinFactNeighborX="2398" custLinFactNeighborY="135381"/>
      <dgm:spPr/>
    </dgm:pt>
    <dgm:pt modelId="{040AB325-34DA-4C3A-B228-90FEDD6AFFB6}" type="pres">
      <dgm:prSet presAssocID="{9636A83C-E9C3-45A7-9420-E9394369C2D5}" presName="c1" presStyleLbl="node1" presStyleIdx="0" presStyleCnt="19"/>
      <dgm:spPr/>
    </dgm:pt>
    <dgm:pt modelId="{9187AF77-7AB2-4F22-91CC-F31DDDB478F6}" type="pres">
      <dgm:prSet presAssocID="{9636A83C-E9C3-45A7-9420-E9394369C2D5}" presName="c2" presStyleLbl="node1" presStyleIdx="1" presStyleCnt="19"/>
      <dgm:spPr/>
    </dgm:pt>
    <dgm:pt modelId="{F38EEBF5-3A6E-4857-AC97-7C70E533F0AE}" type="pres">
      <dgm:prSet presAssocID="{9636A83C-E9C3-45A7-9420-E9394369C2D5}" presName="c3" presStyleLbl="node1" presStyleIdx="2" presStyleCnt="19"/>
      <dgm:spPr/>
    </dgm:pt>
    <dgm:pt modelId="{1B4901F4-77CF-4283-B0E5-DFE756590840}" type="pres">
      <dgm:prSet presAssocID="{9636A83C-E9C3-45A7-9420-E9394369C2D5}" presName="c4" presStyleLbl="node1" presStyleIdx="3" presStyleCnt="19"/>
      <dgm:spPr/>
    </dgm:pt>
    <dgm:pt modelId="{49041B03-083B-44ED-A933-4BBE879D2310}" type="pres">
      <dgm:prSet presAssocID="{9636A83C-E9C3-45A7-9420-E9394369C2D5}" presName="c5" presStyleLbl="node1" presStyleIdx="4" presStyleCnt="19"/>
      <dgm:spPr/>
    </dgm:pt>
    <dgm:pt modelId="{A91BAFC3-4876-4D3B-9BDE-23239F9562D2}" type="pres">
      <dgm:prSet presAssocID="{9636A83C-E9C3-45A7-9420-E9394369C2D5}" presName="c6" presStyleLbl="node1" presStyleIdx="5" presStyleCnt="19"/>
      <dgm:spPr/>
    </dgm:pt>
    <dgm:pt modelId="{62D9F970-0AED-4B8D-A976-4C04BBC6C0F0}" type="pres">
      <dgm:prSet presAssocID="{9636A83C-E9C3-45A7-9420-E9394369C2D5}" presName="c7" presStyleLbl="node1" presStyleIdx="6" presStyleCnt="19"/>
      <dgm:spPr/>
    </dgm:pt>
    <dgm:pt modelId="{D8CF78FC-CEB5-4BF9-9D58-980572F65496}" type="pres">
      <dgm:prSet presAssocID="{9636A83C-E9C3-45A7-9420-E9394369C2D5}" presName="c8" presStyleLbl="node1" presStyleIdx="7" presStyleCnt="19"/>
      <dgm:spPr/>
    </dgm:pt>
    <dgm:pt modelId="{60BB2BA6-78C5-4EA0-AF67-6A199176F49D}" type="pres">
      <dgm:prSet presAssocID="{9636A83C-E9C3-45A7-9420-E9394369C2D5}" presName="c9" presStyleLbl="node1" presStyleIdx="8" presStyleCnt="19"/>
      <dgm:spPr/>
    </dgm:pt>
    <dgm:pt modelId="{958FCA7C-6B8F-47A3-8F6D-33EAAEA1A1B1}" type="pres">
      <dgm:prSet presAssocID="{9636A83C-E9C3-45A7-9420-E9394369C2D5}" presName="c10" presStyleLbl="node1" presStyleIdx="9" presStyleCnt="19"/>
      <dgm:spPr/>
    </dgm:pt>
    <dgm:pt modelId="{57F04507-AABD-43F0-B142-D1CCFE8CA631}" type="pres">
      <dgm:prSet presAssocID="{9636A83C-E9C3-45A7-9420-E9394369C2D5}" presName="c11" presStyleLbl="node1" presStyleIdx="10" presStyleCnt="19"/>
      <dgm:spPr/>
    </dgm:pt>
    <dgm:pt modelId="{9A394700-1ABF-4E86-8599-F11180FA3257}" type="pres">
      <dgm:prSet presAssocID="{9636A83C-E9C3-45A7-9420-E9394369C2D5}" presName="c12" presStyleLbl="node1" presStyleIdx="11" presStyleCnt="19"/>
      <dgm:spPr/>
    </dgm:pt>
    <dgm:pt modelId="{FC49D4CE-BC25-4C96-94ED-2B910DE063A0}" type="pres">
      <dgm:prSet presAssocID="{9636A83C-E9C3-45A7-9420-E9394369C2D5}" presName="c13" presStyleLbl="node1" presStyleIdx="12" presStyleCnt="19"/>
      <dgm:spPr/>
    </dgm:pt>
    <dgm:pt modelId="{DD996D5F-D932-413B-A70B-210B63BF3B23}" type="pres">
      <dgm:prSet presAssocID="{9636A83C-E9C3-45A7-9420-E9394369C2D5}" presName="c14" presStyleLbl="node1" presStyleIdx="13" presStyleCnt="19"/>
      <dgm:spPr/>
    </dgm:pt>
    <dgm:pt modelId="{18A793E7-7464-4C03-989A-D8456772DB6E}" type="pres">
      <dgm:prSet presAssocID="{9636A83C-E9C3-45A7-9420-E9394369C2D5}" presName="c15" presStyleLbl="node1" presStyleIdx="14" presStyleCnt="19"/>
      <dgm:spPr/>
    </dgm:pt>
    <dgm:pt modelId="{CF08AAC0-9324-44DF-807F-523471EAFF59}" type="pres">
      <dgm:prSet presAssocID="{9636A83C-E9C3-45A7-9420-E9394369C2D5}" presName="c16" presStyleLbl="node1" presStyleIdx="15" presStyleCnt="19"/>
      <dgm:spPr/>
    </dgm:pt>
    <dgm:pt modelId="{1649D668-4EE8-4B23-8751-33ED970567DD}" type="pres">
      <dgm:prSet presAssocID="{9636A83C-E9C3-45A7-9420-E9394369C2D5}" presName="c17" presStyleLbl="node1" presStyleIdx="16" presStyleCnt="19"/>
      <dgm:spPr/>
    </dgm:pt>
    <dgm:pt modelId="{E915DFA6-1CE2-4381-BE00-B32C5CEBC988}" type="pres">
      <dgm:prSet presAssocID="{9636A83C-E9C3-45A7-9420-E9394369C2D5}" presName="c18" presStyleLbl="node1" presStyleIdx="17" presStyleCnt="19"/>
      <dgm:spPr/>
    </dgm:pt>
    <dgm:pt modelId="{BDDEAAF9-808F-4FCF-A85D-808A0DEA955E}" type="pres">
      <dgm:prSet presAssocID="{A19E1C3E-9376-47D2-AB62-0815339138CE}" presName="chevronComposite1" presStyleCnt="0"/>
      <dgm:spPr/>
    </dgm:pt>
    <dgm:pt modelId="{E9D3E0D5-FEBE-4ED6-9E82-0055F2BEEF20}" type="pres">
      <dgm:prSet presAssocID="{A19E1C3E-9376-47D2-AB62-0815339138CE}" presName="chevron1" presStyleLbl="sibTrans2D1" presStyleIdx="0" presStyleCnt="2"/>
      <dgm:spPr/>
    </dgm:pt>
    <dgm:pt modelId="{393FCB34-9DB6-4DD3-8A4C-630A7D5F0345}" type="pres">
      <dgm:prSet presAssocID="{A19E1C3E-9376-47D2-AB62-0815339138CE}" presName="spChevron1" presStyleCnt="0"/>
      <dgm:spPr/>
    </dgm:pt>
    <dgm:pt modelId="{9104D016-B8B3-4E48-8118-C378CE26D8F4}" type="pres">
      <dgm:prSet presAssocID="{A19E1C3E-9376-47D2-AB62-0815339138CE}" presName="overlap" presStyleCnt="0"/>
      <dgm:spPr/>
    </dgm:pt>
    <dgm:pt modelId="{BC5232D4-131A-4CE7-B2C0-0AA26F3D624C}" type="pres">
      <dgm:prSet presAssocID="{A19E1C3E-9376-47D2-AB62-0815339138CE}" presName="chevronComposite2" presStyleCnt="0"/>
      <dgm:spPr/>
    </dgm:pt>
    <dgm:pt modelId="{1DA91BF2-2BC6-4611-B42D-7AA3EA10B6B2}" type="pres">
      <dgm:prSet presAssocID="{A19E1C3E-9376-47D2-AB62-0815339138CE}" presName="chevron2" presStyleLbl="sibTrans2D1" presStyleIdx="1" presStyleCnt="2"/>
      <dgm:spPr/>
    </dgm:pt>
    <dgm:pt modelId="{FD81015F-5AE5-46EF-B116-091B0D9AE9D9}" type="pres">
      <dgm:prSet presAssocID="{A19E1C3E-9376-47D2-AB62-0815339138CE}" presName="spChevron2" presStyleCnt="0"/>
      <dgm:spPr/>
    </dgm:pt>
    <dgm:pt modelId="{38AE3A88-B724-4DA8-8ED3-60F3ADD024CA}" type="pres">
      <dgm:prSet presAssocID="{AB411E53-2EC6-487E-902C-F41661EC3503}" presName="last" presStyleCnt="0"/>
      <dgm:spPr/>
    </dgm:pt>
    <dgm:pt modelId="{79DAD48D-1C0A-4DBA-B184-51CADEFDF9E6}" type="pres">
      <dgm:prSet presAssocID="{AB411E53-2EC6-487E-902C-F41661EC3503}" presName="circleTx" presStyleLbl="node1" presStyleIdx="18" presStyleCnt="19"/>
      <dgm:spPr/>
    </dgm:pt>
    <dgm:pt modelId="{8042CEDD-C9F8-4EED-9480-967D3ACE8466}" type="pres">
      <dgm:prSet presAssocID="{AB411E53-2EC6-487E-902C-F41661EC3503}" presName="desTxN" presStyleLbl="revTx" presStyleIdx="1" presStyleCnt="2">
        <dgm:presLayoutVars>
          <dgm:bulletEnabled val="1"/>
        </dgm:presLayoutVars>
      </dgm:prSet>
      <dgm:spPr/>
    </dgm:pt>
    <dgm:pt modelId="{397B4528-54E8-4795-9E10-5F6DCA5B6BAF}" type="pres">
      <dgm:prSet presAssocID="{AB411E53-2EC6-487E-902C-F41661EC3503}" presName="spN" presStyleCnt="0"/>
      <dgm:spPr/>
    </dgm:pt>
  </dgm:ptLst>
  <dgm:cxnLst>
    <dgm:cxn modelId="{46DF0825-36F5-4D3C-82A8-053CB10C0B03}" type="presOf" srcId="{9636A83C-E9C3-45A7-9420-E9394369C2D5}" destId="{9B18CE88-C7D9-4F88-9EC3-A79ED07196C8}" srcOrd="0" destOrd="0" presId="urn:microsoft.com/office/officeart/2009/3/layout/RandomtoResultProcess"/>
    <dgm:cxn modelId="{774B8097-627A-42CF-81D2-4263350D7DC0}" srcId="{AB411E53-2EC6-487E-902C-F41661EC3503}" destId="{6F8DCA6E-BBF9-4BAB-971C-9345E7F73D7A}" srcOrd="0" destOrd="0" parTransId="{EBEBEA63-A302-4163-84B0-E286FEA9EB2E}" sibTransId="{60FC68F0-3F98-4EB6-BAB9-1243AFAD6716}"/>
    <dgm:cxn modelId="{25072161-5363-47D4-8AA1-14C948CB5C0A}" type="presOf" srcId="{6F8DCA6E-BBF9-4BAB-971C-9345E7F73D7A}" destId="{8042CEDD-C9F8-4EED-9480-967D3ACE8466}" srcOrd="0" destOrd="0" presId="urn:microsoft.com/office/officeart/2009/3/layout/RandomtoResultProcess"/>
    <dgm:cxn modelId="{A3EAD15A-2746-496C-B614-0E78DFF9BC98}" type="presOf" srcId="{50A53D37-5C4A-494D-822E-83220068A8B9}" destId="{8BBCF5CD-DB98-4615-AA16-C1CE7639DD07}" srcOrd="0" destOrd="0" presId="urn:microsoft.com/office/officeart/2009/3/layout/RandomtoResultProcess"/>
    <dgm:cxn modelId="{AE0F8E15-B714-43BD-9A9B-3874D5A68BA4}" srcId="{50A53D37-5C4A-494D-822E-83220068A8B9}" destId="{AB411E53-2EC6-487E-902C-F41661EC3503}" srcOrd="1" destOrd="0" parTransId="{F9F15F4C-F6B1-4992-9807-FE496F7A3840}" sibTransId="{FE07F5CC-CC98-4306-BFEF-9B802222E454}"/>
    <dgm:cxn modelId="{AE6870FC-965C-4F5F-9DC5-190E5789A584}" srcId="{50A53D37-5C4A-494D-822E-83220068A8B9}" destId="{9636A83C-E9C3-45A7-9420-E9394369C2D5}" srcOrd="0" destOrd="0" parTransId="{97C1DCF5-F153-4D9D-9D22-C21E6F46122D}" sibTransId="{A19E1C3E-9376-47D2-AB62-0815339138CE}"/>
    <dgm:cxn modelId="{D38F8ABB-5C1A-43B0-AF5F-74D967198DA3}" type="presOf" srcId="{AB411E53-2EC6-487E-902C-F41661EC3503}" destId="{79DAD48D-1C0A-4DBA-B184-51CADEFDF9E6}" srcOrd="0" destOrd="0" presId="urn:microsoft.com/office/officeart/2009/3/layout/RandomtoResultProcess"/>
    <dgm:cxn modelId="{C5A52F58-BC0F-4AD6-8B5C-AB38A2711F2E}" type="presParOf" srcId="{8BBCF5CD-DB98-4615-AA16-C1CE7639DD07}" destId="{2366D229-40EA-4BC9-8DC1-AB30C6684E71}" srcOrd="0" destOrd="0" presId="urn:microsoft.com/office/officeart/2009/3/layout/RandomtoResultProcess"/>
    <dgm:cxn modelId="{8492DFBC-F5B2-45F6-B686-138C5741FCA8}" type="presParOf" srcId="{2366D229-40EA-4BC9-8DC1-AB30C6684E71}" destId="{9B18CE88-C7D9-4F88-9EC3-A79ED07196C8}" srcOrd="0" destOrd="0" presId="urn:microsoft.com/office/officeart/2009/3/layout/RandomtoResultProcess"/>
    <dgm:cxn modelId="{C97AEB5C-DD4D-439A-BB8A-E15E8CC5BB78}" type="presParOf" srcId="{2366D229-40EA-4BC9-8DC1-AB30C6684E71}" destId="{040AB325-34DA-4C3A-B228-90FEDD6AFFB6}" srcOrd="1" destOrd="0" presId="urn:microsoft.com/office/officeart/2009/3/layout/RandomtoResultProcess"/>
    <dgm:cxn modelId="{8667D2CB-2214-4B6C-A296-88C1031D5E68}" type="presParOf" srcId="{2366D229-40EA-4BC9-8DC1-AB30C6684E71}" destId="{9187AF77-7AB2-4F22-91CC-F31DDDB478F6}" srcOrd="2" destOrd="0" presId="urn:microsoft.com/office/officeart/2009/3/layout/RandomtoResultProcess"/>
    <dgm:cxn modelId="{A1DB4113-F840-48A6-AC38-800F16D3A256}" type="presParOf" srcId="{2366D229-40EA-4BC9-8DC1-AB30C6684E71}" destId="{F38EEBF5-3A6E-4857-AC97-7C70E533F0AE}" srcOrd="3" destOrd="0" presId="urn:microsoft.com/office/officeart/2009/3/layout/RandomtoResultProcess"/>
    <dgm:cxn modelId="{329FC78E-220E-4E4E-B2CA-8EA29FB0E8C7}" type="presParOf" srcId="{2366D229-40EA-4BC9-8DC1-AB30C6684E71}" destId="{1B4901F4-77CF-4283-B0E5-DFE756590840}" srcOrd="4" destOrd="0" presId="urn:microsoft.com/office/officeart/2009/3/layout/RandomtoResultProcess"/>
    <dgm:cxn modelId="{A094D963-2A33-4BDE-A7F1-34882E710B98}" type="presParOf" srcId="{2366D229-40EA-4BC9-8DC1-AB30C6684E71}" destId="{49041B03-083B-44ED-A933-4BBE879D2310}" srcOrd="5" destOrd="0" presId="urn:microsoft.com/office/officeart/2009/3/layout/RandomtoResultProcess"/>
    <dgm:cxn modelId="{D2A8CB89-8C34-4AF4-82E3-E42F5185B24D}" type="presParOf" srcId="{2366D229-40EA-4BC9-8DC1-AB30C6684E71}" destId="{A91BAFC3-4876-4D3B-9BDE-23239F9562D2}" srcOrd="6" destOrd="0" presId="urn:microsoft.com/office/officeart/2009/3/layout/RandomtoResultProcess"/>
    <dgm:cxn modelId="{5FFED285-0872-4D47-ADA1-F422AF9D2B8F}" type="presParOf" srcId="{2366D229-40EA-4BC9-8DC1-AB30C6684E71}" destId="{62D9F970-0AED-4B8D-A976-4C04BBC6C0F0}" srcOrd="7" destOrd="0" presId="urn:microsoft.com/office/officeart/2009/3/layout/RandomtoResultProcess"/>
    <dgm:cxn modelId="{778CEEEC-B37C-4C32-8ACA-3A25E6717EBA}" type="presParOf" srcId="{2366D229-40EA-4BC9-8DC1-AB30C6684E71}" destId="{D8CF78FC-CEB5-4BF9-9D58-980572F65496}" srcOrd="8" destOrd="0" presId="urn:microsoft.com/office/officeart/2009/3/layout/RandomtoResultProcess"/>
    <dgm:cxn modelId="{1122AA8A-0B28-45B3-9FC1-BCBE4DAB6A10}" type="presParOf" srcId="{2366D229-40EA-4BC9-8DC1-AB30C6684E71}" destId="{60BB2BA6-78C5-4EA0-AF67-6A199176F49D}" srcOrd="9" destOrd="0" presId="urn:microsoft.com/office/officeart/2009/3/layout/RandomtoResultProcess"/>
    <dgm:cxn modelId="{B40470E1-57A0-4441-9594-CB3CE64FD6C1}" type="presParOf" srcId="{2366D229-40EA-4BC9-8DC1-AB30C6684E71}" destId="{958FCA7C-6B8F-47A3-8F6D-33EAAEA1A1B1}" srcOrd="10" destOrd="0" presId="urn:microsoft.com/office/officeart/2009/3/layout/RandomtoResultProcess"/>
    <dgm:cxn modelId="{5641D37B-174C-4B2E-A0B7-1758FF5B57CA}" type="presParOf" srcId="{2366D229-40EA-4BC9-8DC1-AB30C6684E71}" destId="{57F04507-AABD-43F0-B142-D1CCFE8CA631}" srcOrd="11" destOrd="0" presId="urn:microsoft.com/office/officeart/2009/3/layout/RandomtoResultProcess"/>
    <dgm:cxn modelId="{F7B25FC9-CD40-43C1-8E22-667A8A2ECBE2}" type="presParOf" srcId="{2366D229-40EA-4BC9-8DC1-AB30C6684E71}" destId="{9A394700-1ABF-4E86-8599-F11180FA3257}" srcOrd="12" destOrd="0" presId="urn:microsoft.com/office/officeart/2009/3/layout/RandomtoResultProcess"/>
    <dgm:cxn modelId="{28B57712-B77B-4340-9175-7C3DE38E7731}" type="presParOf" srcId="{2366D229-40EA-4BC9-8DC1-AB30C6684E71}" destId="{FC49D4CE-BC25-4C96-94ED-2B910DE063A0}" srcOrd="13" destOrd="0" presId="urn:microsoft.com/office/officeart/2009/3/layout/RandomtoResultProcess"/>
    <dgm:cxn modelId="{FBE63229-BD45-4E5F-A60D-99A9AA4A6C89}" type="presParOf" srcId="{2366D229-40EA-4BC9-8DC1-AB30C6684E71}" destId="{DD996D5F-D932-413B-A70B-210B63BF3B23}" srcOrd="14" destOrd="0" presId="urn:microsoft.com/office/officeart/2009/3/layout/RandomtoResultProcess"/>
    <dgm:cxn modelId="{3832E4A7-2D29-4B2A-8299-C8791FB1C0A7}" type="presParOf" srcId="{2366D229-40EA-4BC9-8DC1-AB30C6684E71}" destId="{18A793E7-7464-4C03-989A-D8456772DB6E}" srcOrd="15" destOrd="0" presId="urn:microsoft.com/office/officeart/2009/3/layout/RandomtoResultProcess"/>
    <dgm:cxn modelId="{B990F8A1-AE80-4639-83DA-7E28FA1EECC8}" type="presParOf" srcId="{2366D229-40EA-4BC9-8DC1-AB30C6684E71}" destId="{CF08AAC0-9324-44DF-807F-523471EAFF59}" srcOrd="16" destOrd="0" presId="urn:microsoft.com/office/officeart/2009/3/layout/RandomtoResultProcess"/>
    <dgm:cxn modelId="{797B2034-22FA-4A5C-98F3-43B61F884062}" type="presParOf" srcId="{2366D229-40EA-4BC9-8DC1-AB30C6684E71}" destId="{1649D668-4EE8-4B23-8751-33ED970567DD}" srcOrd="17" destOrd="0" presId="urn:microsoft.com/office/officeart/2009/3/layout/RandomtoResultProcess"/>
    <dgm:cxn modelId="{30D0AF9F-2260-49BB-829B-2DA53BF8B66C}" type="presParOf" srcId="{2366D229-40EA-4BC9-8DC1-AB30C6684E71}" destId="{E915DFA6-1CE2-4381-BE00-B32C5CEBC988}" srcOrd="18" destOrd="0" presId="urn:microsoft.com/office/officeart/2009/3/layout/RandomtoResultProcess"/>
    <dgm:cxn modelId="{337C909D-C783-4A5A-8686-D0F5364345D0}" type="presParOf" srcId="{8BBCF5CD-DB98-4615-AA16-C1CE7639DD07}" destId="{BDDEAAF9-808F-4FCF-A85D-808A0DEA955E}" srcOrd="1" destOrd="0" presId="urn:microsoft.com/office/officeart/2009/3/layout/RandomtoResultProcess"/>
    <dgm:cxn modelId="{D090CB84-C589-45F7-8A7E-82E528D36DFF}" type="presParOf" srcId="{BDDEAAF9-808F-4FCF-A85D-808A0DEA955E}" destId="{E9D3E0D5-FEBE-4ED6-9E82-0055F2BEEF20}" srcOrd="0" destOrd="0" presId="urn:microsoft.com/office/officeart/2009/3/layout/RandomtoResultProcess"/>
    <dgm:cxn modelId="{F221A0AA-B6BA-44BD-B48A-07DF3E227CE8}" type="presParOf" srcId="{BDDEAAF9-808F-4FCF-A85D-808A0DEA955E}" destId="{393FCB34-9DB6-4DD3-8A4C-630A7D5F0345}" srcOrd="1" destOrd="0" presId="urn:microsoft.com/office/officeart/2009/3/layout/RandomtoResultProcess"/>
    <dgm:cxn modelId="{63DD0D70-B080-4152-8A25-4BF1855D9997}" type="presParOf" srcId="{8BBCF5CD-DB98-4615-AA16-C1CE7639DD07}" destId="{9104D016-B8B3-4E48-8118-C378CE26D8F4}" srcOrd="2" destOrd="0" presId="urn:microsoft.com/office/officeart/2009/3/layout/RandomtoResultProcess"/>
    <dgm:cxn modelId="{E9F6BEFC-EC94-44F2-983C-9C7369D31AE0}" type="presParOf" srcId="{8BBCF5CD-DB98-4615-AA16-C1CE7639DD07}" destId="{BC5232D4-131A-4CE7-B2C0-0AA26F3D624C}" srcOrd="3" destOrd="0" presId="urn:microsoft.com/office/officeart/2009/3/layout/RandomtoResultProcess"/>
    <dgm:cxn modelId="{31D065B7-4ACD-47B1-8567-558A2BB8D71D}" type="presParOf" srcId="{BC5232D4-131A-4CE7-B2C0-0AA26F3D624C}" destId="{1DA91BF2-2BC6-4611-B42D-7AA3EA10B6B2}" srcOrd="0" destOrd="0" presId="urn:microsoft.com/office/officeart/2009/3/layout/RandomtoResultProcess"/>
    <dgm:cxn modelId="{B9807C43-A7BE-4823-9C64-1A3F0D43ED24}" type="presParOf" srcId="{BC5232D4-131A-4CE7-B2C0-0AA26F3D624C}" destId="{FD81015F-5AE5-46EF-B116-091B0D9AE9D9}" srcOrd="1" destOrd="0" presId="urn:microsoft.com/office/officeart/2009/3/layout/RandomtoResultProcess"/>
    <dgm:cxn modelId="{89752E30-7B61-425B-B3D1-696C025D86FF}" type="presParOf" srcId="{8BBCF5CD-DB98-4615-AA16-C1CE7639DD07}" destId="{38AE3A88-B724-4DA8-8ED3-60F3ADD024CA}" srcOrd="4" destOrd="0" presId="urn:microsoft.com/office/officeart/2009/3/layout/RandomtoResultProcess"/>
    <dgm:cxn modelId="{3EC64C68-AE7A-47DE-B8CD-E0AAE9C0DB85}" type="presParOf" srcId="{38AE3A88-B724-4DA8-8ED3-60F3ADD024CA}" destId="{79DAD48D-1C0A-4DBA-B184-51CADEFDF9E6}" srcOrd="0" destOrd="0" presId="urn:microsoft.com/office/officeart/2009/3/layout/RandomtoResultProcess"/>
    <dgm:cxn modelId="{CEFE28A8-7C5A-4A5E-8D60-D5F3375FAFE2}" type="presParOf" srcId="{38AE3A88-B724-4DA8-8ED3-60F3ADD024CA}" destId="{8042CEDD-C9F8-4EED-9480-967D3ACE8466}" srcOrd="1" destOrd="0" presId="urn:microsoft.com/office/officeart/2009/3/layout/RandomtoResultProcess"/>
    <dgm:cxn modelId="{9F61A1B1-DFB6-4DCD-8F28-9863619A23BF}" type="presParOf" srcId="{38AE3A88-B724-4DA8-8ED3-60F3ADD024CA}" destId="{397B4528-54E8-4795-9E10-5F6DCA5B6BAF}" srcOrd="2"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58AB12-B1B3-4B9E-8410-3826F082C02F}" type="doc">
      <dgm:prSet loTypeId="urn:microsoft.com/office/officeart/2009/3/layout/PhasedProcess" loCatId="process" qsTypeId="urn:microsoft.com/office/officeart/2005/8/quickstyle/3d9" qsCatId="3D" csTypeId="urn:microsoft.com/office/officeart/2005/8/colors/accent5_5" csCatId="accent5" phldr="1"/>
      <dgm:spPr/>
      <dgm:t>
        <a:bodyPr/>
        <a:lstStyle/>
        <a:p>
          <a:endParaRPr lang="zh-CN" altLang="en-US"/>
        </a:p>
      </dgm:t>
    </dgm:pt>
    <dgm:pt modelId="{FB20F650-4C25-4A66-A4AD-DCE5A94F0F43}">
      <dgm:prSet phldrT="[文本]"/>
      <dgm:spPr/>
      <dgm:t>
        <a:bodyPr/>
        <a:lstStyle/>
        <a:p>
          <a:r>
            <a:rPr lang="zh-CN" altLang="en-US" dirty="0"/>
            <a:t>运力池</a:t>
          </a:r>
        </a:p>
      </dgm:t>
    </dgm:pt>
    <dgm:pt modelId="{5F7A0C51-CD65-4D24-A165-B61AE20FD47E}" type="parTrans" cxnId="{DBDFCE26-6B98-4EF8-9B5D-7F1312AF06B8}">
      <dgm:prSet/>
      <dgm:spPr/>
      <dgm:t>
        <a:bodyPr/>
        <a:lstStyle/>
        <a:p>
          <a:endParaRPr lang="zh-CN" altLang="en-US"/>
        </a:p>
      </dgm:t>
    </dgm:pt>
    <dgm:pt modelId="{9179A353-CA75-451D-B0E6-3FD80C7B3808}" type="sibTrans" cxnId="{DBDFCE26-6B98-4EF8-9B5D-7F1312AF06B8}">
      <dgm:prSet/>
      <dgm:spPr/>
      <dgm:t>
        <a:bodyPr/>
        <a:lstStyle/>
        <a:p>
          <a:endParaRPr lang="zh-CN" altLang="en-US"/>
        </a:p>
      </dgm:t>
    </dgm:pt>
    <dgm:pt modelId="{82686E7F-7667-4731-9C5F-6947887DD67A}">
      <dgm:prSet phldrT="[文本]"/>
      <dgm:spPr/>
      <dgm:t>
        <a:bodyPr/>
        <a:lstStyle/>
        <a:p>
          <a:r>
            <a:rPr lang="zh-CN" altLang="en-US" dirty="0"/>
            <a:t>甲乙共享</a:t>
          </a:r>
        </a:p>
      </dgm:t>
    </dgm:pt>
    <dgm:pt modelId="{2A8A2420-4707-48D5-8B91-545CFFA1323F}" type="parTrans" cxnId="{5ADE62B1-6C2D-4FDF-B0B0-734E82A226AB}">
      <dgm:prSet/>
      <dgm:spPr/>
      <dgm:t>
        <a:bodyPr/>
        <a:lstStyle/>
        <a:p>
          <a:endParaRPr lang="zh-CN" altLang="en-US"/>
        </a:p>
      </dgm:t>
    </dgm:pt>
    <dgm:pt modelId="{D9EAFB5D-7684-4DF5-96C0-74FFC762C6E9}" type="sibTrans" cxnId="{5ADE62B1-6C2D-4FDF-B0B0-734E82A226AB}">
      <dgm:prSet/>
      <dgm:spPr/>
      <dgm:t>
        <a:bodyPr/>
        <a:lstStyle/>
        <a:p>
          <a:endParaRPr lang="zh-CN" altLang="en-US"/>
        </a:p>
      </dgm:t>
    </dgm:pt>
    <dgm:pt modelId="{D8B4A08D-267D-4466-9580-523EE13EEC96}">
      <dgm:prSet phldrT="[文本]"/>
      <dgm:spPr/>
      <dgm:t>
        <a:bodyPr/>
        <a:lstStyle/>
        <a:p>
          <a:r>
            <a:rPr lang="zh-CN" altLang="en-US" dirty="0"/>
            <a:t>甲丙</a:t>
          </a:r>
          <a:endParaRPr lang="en-US" altLang="zh-CN" dirty="0"/>
        </a:p>
        <a:p>
          <a:r>
            <a:rPr lang="zh-CN" altLang="en-US" dirty="0"/>
            <a:t>共享</a:t>
          </a:r>
        </a:p>
      </dgm:t>
    </dgm:pt>
    <dgm:pt modelId="{758D5C1B-B2CE-49FC-B07C-D3B0587C8750}" type="parTrans" cxnId="{72019065-EE98-491E-A19C-0AEDEAAE24FA}">
      <dgm:prSet/>
      <dgm:spPr/>
      <dgm:t>
        <a:bodyPr/>
        <a:lstStyle/>
        <a:p>
          <a:endParaRPr lang="zh-CN" altLang="en-US"/>
        </a:p>
      </dgm:t>
    </dgm:pt>
    <dgm:pt modelId="{CBD2A05F-CD17-4DD5-82F5-2D02CE82727A}" type="sibTrans" cxnId="{72019065-EE98-491E-A19C-0AEDEAAE24FA}">
      <dgm:prSet/>
      <dgm:spPr/>
      <dgm:t>
        <a:bodyPr/>
        <a:lstStyle/>
        <a:p>
          <a:endParaRPr lang="zh-CN" altLang="en-US"/>
        </a:p>
      </dgm:t>
    </dgm:pt>
    <dgm:pt modelId="{31083C25-7384-436E-AAB4-9BB42FDF2698}">
      <dgm:prSet phldrT="[文本]"/>
      <dgm:spPr/>
      <dgm:t>
        <a:bodyPr/>
        <a:lstStyle/>
        <a:p>
          <a:r>
            <a:rPr lang="zh-CN" altLang="en-US" dirty="0"/>
            <a:t>乙丙共享</a:t>
          </a:r>
        </a:p>
      </dgm:t>
    </dgm:pt>
    <dgm:pt modelId="{E8876029-27EE-4F8E-A6B0-C4BA650B4C4F}" type="parTrans" cxnId="{3FFE738E-8557-467C-BA76-19E8AD4C25F7}">
      <dgm:prSet/>
      <dgm:spPr/>
      <dgm:t>
        <a:bodyPr/>
        <a:lstStyle/>
        <a:p>
          <a:endParaRPr lang="zh-CN" altLang="en-US"/>
        </a:p>
      </dgm:t>
    </dgm:pt>
    <dgm:pt modelId="{67210FEF-BBC0-4F40-8005-D975084CB256}" type="sibTrans" cxnId="{3FFE738E-8557-467C-BA76-19E8AD4C25F7}">
      <dgm:prSet/>
      <dgm:spPr/>
      <dgm:t>
        <a:bodyPr/>
        <a:lstStyle/>
        <a:p>
          <a:endParaRPr lang="zh-CN" altLang="en-US"/>
        </a:p>
      </dgm:t>
    </dgm:pt>
    <dgm:pt modelId="{1FDC03D2-0BA9-4F4D-9FF5-76FB6A81FBF9}">
      <dgm:prSet phldrT="[文本]"/>
      <dgm:spPr/>
      <dgm:t>
        <a:bodyPr/>
        <a:lstStyle/>
        <a:p>
          <a:r>
            <a:rPr lang="zh-CN" altLang="en-US" dirty="0"/>
            <a:t>加盟配送企业</a:t>
          </a:r>
        </a:p>
      </dgm:t>
    </dgm:pt>
    <dgm:pt modelId="{11FE4E48-74D4-485C-BF68-DEF7BA9A8084}" type="parTrans" cxnId="{2DBCE0A8-5050-4792-AF37-A5C8329AFC6F}">
      <dgm:prSet/>
      <dgm:spPr/>
      <dgm:t>
        <a:bodyPr/>
        <a:lstStyle/>
        <a:p>
          <a:endParaRPr lang="zh-CN" altLang="en-US"/>
        </a:p>
      </dgm:t>
    </dgm:pt>
    <dgm:pt modelId="{BBCB55B8-7C9A-4626-9548-00A3918842A9}" type="sibTrans" cxnId="{2DBCE0A8-5050-4792-AF37-A5C8329AFC6F}">
      <dgm:prSet/>
      <dgm:spPr/>
      <dgm:t>
        <a:bodyPr/>
        <a:lstStyle/>
        <a:p>
          <a:endParaRPr lang="zh-CN" altLang="en-US"/>
        </a:p>
      </dgm:t>
    </dgm:pt>
    <dgm:pt modelId="{1C81835A-2547-4BE9-A531-889DBB9CB745}">
      <dgm:prSet phldrT="[文本]"/>
      <dgm:spPr/>
      <dgm:t>
        <a:bodyPr/>
        <a:lstStyle/>
        <a:p>
          <a:r>
            <a:rPr lang="zh-CN" altLang="en-US" dirty="0"/>
            <a:t>甲</a:t>
          </a:r>
        </a:p>
      </dgm:t>
    </dgm:pt>
    <dgm:pt modelId="{3087FDA1-F415-4E06-85E5-EE93A3EE34FE}" type="parTrans" cxnId="{FDB74441-4B84-4627-9892-0829AE9FAFEF}">
      <dgm:prSet/>
      <dgm:spPr/>
      <dgm:t>
        <a:bodyPr/>
        <a:lstStyle/>
        <a:p>
          <a:endParaRPr lang="zh-CN" altLang="en-US"/>
        </a:p>
      </dgm:t>
    </dgm:pt>
    <dgm:pt modelId="{C6A009F3-7853-4967-940C-FAD8DAA3A7BC}" type="sibTrans" cxnId="{FDB74441-4B84-4627-9892-0829AE9FAFEF}">
      <dgm:prSet/>
      <dgm:spPr/>
      <dgm:t>
        <a:bodyPr/>
        <a:lstStyle/>
        <a:p>
          <a:endParaRPr lang="zh-CN" altLang="en-US"/>
        </a:p>
      </dgm:t>
    </dgm:pt>
    <dgm:pt modelId="{07237946-BF03-4069-9610-56956E110777}">
      <dgm:prSet phldrT="[文本]"/>
      <dgm:spPr/>
      <dgm:t>
        <a:bodyPr/>
        <a:lstStyle/>
        <a:p>
          <a:r>
            <a:rPr lang="zh-CN" altLang="en-US" dirty="0"/>
            <a:t>乙</a:t>
          </a:r>
        </a:p>
      </dgm:t>
    </dgm:pt>
    <dgm:pt modelId="{F11A6811-57BD-4611-9B48-9C56C049470F}" type="parTrans" cxnId="{74AE266E-6094-4295-87A9-793EDFE39613}">
      <dgm:prSet/>
      <dgm:spPr/>
      <dgm:t>
        <a:bodyPr/>
        <a:lstStyle/>
        <a:p>
          <a:endParaRPr lang="zh-CN" altLang="en-US"/>
        </a:p>
      </dgm:t>
    </dgm:pt>
    <dgm:pt modelId="{A4A69EE6-352C-4082-9FE3-97DF40B2F3B3}" type="sibTrans" cxnId="{74AE266E-6094-4295-87A9-793EDFE39613}">
      <dgm:prSet/>
      <dgm:spPr/>
      <dgm:t>
        <a:bodyPr/>
        <a:lstStyle/>
        <a:p>
          <a:endParaRPr lang="zh-CN" altLang="en-US"/>
        </a:p>
      </dgm:t>
    </dgm:pt>
    <dgm:pt modelId="{DC6E9E89-68B3-4087-8367-DF35C0183379}">
      <dgm:prSet phldrT="[文本]"/>
      <dgm:spPr/>
      <dgm:t>
        <a:bodyPr/>
        <a:lstStyle/>
        <a:p>
          <a:r>
            <a:rPr lang="zh-CN" altLang="en-US" dirty="0"/>
            <a:t>发起协同配送</a:t>
          </a:r>
        </a:p>
      </dgm:t>
    </dgm:pt>
    <dgm:pt modelId="{209B969E-1AA2-4093-A6A6-DD083B6F7A7E}" type="parTrans" cxnId="{701758F9-C3B7-4282-95C5-FFC7C7B2E5E5}">
      <dgm:prSet/>
      <dgm:spPr/>
      <dgm:t>
        <a:bodyPr/>
        <a:lstStyle/>
        <a:p>
          <a:endParaRPr lang="zh-CN" altLang="en-US"/>
        </a:p>
      </dgm:t>
    </dgm:pt>
    <dgm:pt modelId="{5644A150-F7DC-4692-B8F7-BF22A3445B46}" type="sibTrans" cxnId="{701758F9-C3B7-4282-95C5-FFC7C7B2E5E5}">
      <dgm:prSet/>
      <dgm:spPr/>
      <dgm:t>
        <a:bodyPr/>
        <a:lstStyle/>
        <a:p>
          <a:endParaRPr lang="zh-CN" altLang="en-US"/>
        </a:p>
      </dgm:t>
    </dgm:pt>
    <dgm:pt modelId="{E5A1BC0A-53B6-4E8A-AFD4-D42CEDBEAE59}">
      <dgm:prSet phldrT="[文本]" custT="1"/>
      <dgm:spPr/>
      <dgm:t>
        <a:bodyPr/>
        <a:lstStyle/>
        <a:p>
          <a:r>
            <a:rPr lang="zh-CN" altLang="en-US" sz="3200" dirty="0">
              <a:solidFill>
                <a:schemeClr val="tx1"/>
              </a:solidFill>
            </a:rPr>
            <a:t>您</a:t>
          </a:r>
        </a:p>
      </dgm:t>
    </dgm:pt>
    <dgm:pt modelId="{71FBA5FC-FECF-4E86-8433-3581F102544F}" type="parTrans" cxnId="{92FD0BD9-1635-4783-9D9B-357A51665D9E}">
      <dgm:prSet/>
      <dgm:spPr/>
      <dgm:t>
        <a:bodyPr/>
        <a:lstStyle/>
        <a:p>
          <a:endParaRPr lang="zh-CN" altLang="en-US"/>
        </a:p>
      </dgm:t>
    </dgm:pt>
    <dgm:pt modelId="{7A06C8C1-A01A-44B9-8FFC-E0BE2786893A}" type="sibTrans" cxnId="{92FD0BD9-1635-4783-9D9B-357A51665D9E}">
      <dgm:prSet/>
      <dgm:spPr/>
      <dgm:t>
        <a:bodyPr/>
        <a:lstStyle/>
        <a:p>
          <a:endParaRPr lang="zh-CN" altLang="en-US"/>
        </a:p>
      </dgm:t>
    </dgm:pt>
    <dgm:pt modelId="{AE10E091-E9AF-4210-A96A-EE1E0B6AF900}">
      <dgm:prSet phldrT="[文本]"/>
      <dgm:spPr/>
      <dgm:t>
        <a:bodyPr/>
        <a:lstStyle/>
        <a:p>
          <a:r>
            <a:rPr lang="zh-CN" altLang="en-US" dirty="0"/>
            <a:t>丙</a:t>
          </a:r>
        </a:p>
      </dgm:t>
    </dgm:pt>
    <dgm:pt modelId="{25111978-EE71-4BA6-860B-41AB108A06E4}" type="parTrans" cxnId="{1942C5F4-359D-4F8F-A5C4-A46A024AAF35}">
      <dgm:prSet/>
      <dgm:spPr/>
      <dgm:t>
        <a:bodyPr/>
        <a:lstStyle/>
        <a:p>
          <a:endParaRPr lang="zh-CN" altLang="en-US"/>
        </a:p>
      </dgm:t>
    </dgm:pt>
    <dgm:pt modelId="{1B315167-E725-4B9A-8014-73251CA19990}" type="sibTrans" cxnId="{1942C5F4-359D-4F8F-A5C4-A46A024AAF35}">
      <dgm:prSet/>
      <dgm:spPr/>
      <dgm:t>
        <a:bodyPr/>
        <a:lstStyle/>
        <a:p>
          <a:endParaRPr lang="zh-CN" altLang="en-US"/>
        </a:p>
      </dgm:t>
    </dgm:pt>
    <dgm:pt modelId="{D7786E95-E255-4EE9-99B0-634EC6032576}">
      <dgm:prSet phldrT="[文本]"/>
      <dgm:spPr/>
      <dgm:t>
        <a:bodyPr/>
        <a:lstStyle/>
        <a:p>
          <a:r>
            <a:rPr lang="zh-CN" altLang="en-US" dirty="0"/>
            <a:t>公共运力</a:t>
          </a:r>
        </a:p>
      </dgm:t>
    </dgm:pt>
    <dgm:pt modelId="{737B2C79-EB44-44D4-A2ED-EEE7A3B205E3}" type="parTrans" cxnId="{B2EB4F55-DDC8-4AE3-990B-53E2D978A241}">
      <dgm:prSet/>
      <dgm:spPr/>
      <dgm:t>
        <a:bodyPr/>
        <a:lstStyle/>
        <a:p>
          <a:endParaRPr lang="zh-CN" altLang="en-US"/>
        </a:p>
      </dgm:t>
    </dgm:pt>
    <dgm:pt modelId="{8AA6E07F-FDAC-4273-9FF5-E99E64644087}" type="sibTrans" cxnId="{B2EB4F55-DDC8-4AE3-990B-53E2D978A241}">
      <dgm:prSet/>
      <dgm:spPr/>
      <dgm:t>
        <a:bodyPr/>
        <a:lstStyle/>
        <a:p>
          <a:endParaRPr lang="zh-CN" altLang="en-US"/>
        </a:p>
      </dgm:t>
    </dgm:pt>
    <dgm:pt modelId="{598947CF-F39E-4A02-A2F2-0CC35DAD6E84}" type="pres">
      <dgm:prSet presAssocID="{D658AB12-B1B3-4B9E-8410-3826F082C02F}" presName="Name0" presStyleCnt="0">
        <dgm:presLayoutVars>
          <dgm:chMax val="3"/>
          <dgm:chPref val="3"/>
          <dgm:bulletEnabled val="1"/>
          <dgm:dir/>
          <dgm:animLvl val="lvl"/>
        </dgm:presLayoutVars>
      </dgm:prSet>
      <dgm:spPr/>
    </dgm:pt>
    <dgm:pt modelId="{8CB604E4-2A7A-4D9D-BBCB-8B84B949FD01}" type="pres">
      <dgm:prSet presAssocID="{D658AB12-B1B3-4B9E-8410-3826F082C02F}" presName="arc1" presStyleLbl="node1" presStyleIdx="0" presStyleCnt="4"/>
      <dgm:spPr/>
    </dgm:pt>
    <dgm:pt modelId="{6EE6653B-A45A-4C12-930F-7FE3697BC86F}" type="pres">
      <dgm:prSet presAssocID="{D658AB12-B1B3-4B9E-8410-3826F082C02F}" presName="arc3" presStyleLbl="node1" presStyleIdx="1" presStyleCnt="4"/>
      <dgm:spPr/>
    </dgm:pt>
    <dgm:pt modelId="{CA4601C2-2F4F-4646-B3E9-8672C2803D36}" type="pres">
      <dgm:prSet presAssocID="{D658AB12-B1B3-4B9E-8410-3826F082C02F}" presName="parentText2" presStyleLbl="revTx" presStyleIdx="0" presStyleCnt="3">
        <dgm:presLayoutVars>
          <dgm:chMax val="4"/>
          <dgm:chPref val="3"/>
          <dgm:bulletEnabled val="1"/>
        </dgm:presLayoutVars>
      </dgm:prSet>
      <dgm:spPr/>
    </dgm:pt>
    <dgm:pt modelId="{C7F05F99-0645-4986-AC2E-E5C206F2EB0A}" type="pres">
      <dgm:prSet presAssocID="{D658AB12-B1B3-4B9E-8410-3826F082C02F}" presName="arc2" presStyleLbl="node1" presStyleIdx="2" presStyleCnt="4"/>
      <dgm:spPr/>
    </dgm:pt>
    <dgm:pt modelId="{57B561CD-B6F6-42FD-84FA-FEE52FE804F1}" type="pres">
      <dgm:prSet presAssocID="{D658AB12-B1B3-4B9E-8410-3826F082C02F}" presName="arc4" presStyleLbl="node1" presStyleIdx="3" presStyleCnt="4"/>
      <dgm:spPr/>
    </dgm:pt>
    <dgm:pt modelId="{1B5AF096-32CF-48AA-B45C-EB6669CC9AB5}" type="pres">
      <dgm:prSet presAssocID="{D658AB12-B1B3-4B9E-8410-3826F082C02F}" presName="parentText3" presStyleLbl="revTx" presStyleIdx="1" presStyleCnt="3">
        <dgm:presLayoutVars>
          <dgm:chMax val="1"/>
          <dgm:chPref val="1"/>
          <dgm:bulletEnabled val="1"/>
        </dgm:presLayoutVars>
      </dgm:prSet>
      <dgm:spPr/>
    </dgm:pt>
    <dgm:pt modelId="{C9F199A4-713A-4508-9E82-CBA45D419F33}" type="pres">
      <dgm:prSet presAssocID="{D658AB12-B1B3-4B9E-8410-3826F082C02F}" presName="middleComposite" presStyleCnt="0"/>
      <dgm:spPr/>
    </dgm:pt>
    <dgm:pt modelId="{067B678B-95EA-4F7E-8122-43A9F09802E5}" type="pres">
      <dgm:prSet presAssocID="{1C81835A-2547-4BE9-A531-889DBB9CB745}" presName="circ1" presStyleLbl="vennNode1" presStyleIdx="0" presStyleCnt="12"/>
      <dgm:spPr/>
    </dgm:pt>
    <dgm:pt modelId="{90D6732B-722C-47DC-A132-5F2CB28708B4}" type="pres">
      <dgm:prSet presAssocID="{1C81835A-2547-4BE9-A531-889DBB9CB745}" presName="circ1Tx" presStyleLbl="revTx" presStyleIdx="1" presStyleCnt="3">
        <dgm:presLayoutVars>
          <dgm:chMax val="0"/>
          <dgm:chPref val="0"/>
        </dgm:presLayoutVars>
      </dgm:prSet>
      <dgm:spPr/>
    </dgm:pt>
    <dgm:pt modelId="{7ED6BE52-1D1F-4BAE-BCDA-7453F5BC8EB9}" type="pres">
      <dgm:prSet presAssocID="{07237946-BF03-4069-9610-56956E110777}" presName="circ2" presStyleLbl="vennNode1" presStyleIdx="1" presStyleCnt="12"/>
      <dgm:spPr/>
    </dgm:pt>
    <dgm:pt modelId="{F371DAAF-CA96-4EEA-B221-2CA06C9E6D31}" type="pres">
      <dgm:prSet presAssocID="{07237946-BF03-4069-9610-56956E110777}" presName="circ2Tx" presStyleLbl="revTx" presStyleIdx="1" presStyleCnt="3">
        <dgm:presLayoutVars>
          <dgm:chMax val="0"/>
          <dgm:chPref val="0"/>
        </dgm:presLayoutVars>
      </dgm:prSet>
      <dgm:spPr/>
    </dgm:pt>
    <dgm:pt modelId="{8396AB17-27E2-404D-9E66-E2DCCC46C734}" type="pres">
      <dgm:prSet presAssocID="{AE10E091-E9AF-4210-A96A-EE1E0B6AF900}" presName="circ3" presStyleLbl="vennNode1" presStyleIdx="2" presStyleCnt="12"/>
      <dgm:spPr/>
    </dgm:pt>
    <dgm:pt modelId="{A21632C3-F3BD-4A3A-A4D6-C14DB3A9B401}" type="pres">
      <dgm:prSet presAssocID="{AE10E091-E9AF-4210-A96A-EE1E0B6AF900}" presName="circ3Tx" presStyleLbl="revTx" presStyleIdx="1" presStyleCnt="3">
        <dgm:presLayoutVars>
          <dgm:chMax val="0"/>
          <dgm:chPref val="0"/>
        </dgm:presLayoutVars>
      </dgm:prSet>
      <dgm:spPr/>
    </dgm:pt>
    <dgm:pt modelId="{33FB59C1-6232-4FD4-AB05-BCAF711A2A7A}" type="pres">
      <dgm:prSet presAssocID="{D658AB12-B1B3-4B9E-8410-3826F082C02F}" presName="leftComposite" presStyleCnt="0"/>
      <dgm:spPr/>
    </dgm:pt>
    <dgm:pt modelId="{43D27C7D-7412-4F98-9729-C8E946788FBD}" type="pres">
      <dgm:prSet presAssocID="{82686E7F-7667-4731-9C5F-6947887DD67A}" presName="childText1_1" presStyleLbl="vennNode1" presStyleIdx="3" presStyleCnt="12">
        <dgm:presLayoutVars>
          <dgm:chMax val="0"/>
          <dgm:chPref val="0"/>
        </dgm:presLayoutVars>
      </dgm:prSet>
      <dgm:spPr/>
    </dgm:pt>
    <dgm:pt modelId="{B3F58FC0-BD09-49D5-9F6F-1149412BDD93}" type="pres">
      <dgm:prSet presAssocID="{82686E7F-7667-4731-9C5F-6947887DD67A}" presName="ellipse1" presStyleLbl="vennNode1" presStyleIdx="4" presStyleCnt="12"/>
      <dgm:spPr/>
    </dgm:pt>
    <dgm:pt modelId="{47AA45F6-2A4A-4AC3-85E0-30913AFAB2A6}" type="pres">
      <dgm:prSet presAssocID="{82686E7F-7667-4731-9C5F-6947887DD67A}" presName="ellipse2" presStyleLbl="vennNode1" presStyleIdx="5" presStyleCnt="12"/>
      <dgm:spPr/>
    </dgm:pt>
    <dgm:pt modelId="{55AA33E6-EE07-40FC-8241-F5BFE89AD74C}" type="pres">
      <dgm:prSet presAssocID="{D8B4A08D-267D-4466-9580-523EE13EEC96}" presName="childText1_2" presStyleLbl="vennNode1" presStyleIdx="6" presStyleCnt="12">
        <dgm:presLayoutVars>
          <dgm:chMax val="0"/>
          <dgm:chPref val="0"/>
        </dgm:presLayoutVars>
      </dgm:prSet>
      <dgm:spPr/>
    </dgm:pt>
    <dgm:pt modelId="{8881ADBC-136F-47F2-A4FA-DFD3D5DAE754}" type="pres">
      <dgm:prSet presAssocID="{D8B4A08D-267D-4466-9580-523EE13EEC96}" presName="ellipse3" presStyleLbl="vennNode1" presStyleIdx="7" presStyleCnt="12"/>
      <dgm:spPr/>
    </dgm:pt>
    <dgm:pt modelId="{F5C789A2-F200-42B4-A49F-D83B20D6D3FA}" type="pres">
      <dgm:prSet presAssocID="{31083C25-7384-436E-AAB4-9BB42FDF2698}" presName="childText1_3" presStyleLbl="vennNode1" presStyleIdx="8" presStyleCnt="12">
        <dgm:presLayoutVars>
          <dgm:chMax val="0"/>
          <dgm:chPref val="0"/>
        </dgm:presLayoutVars>
      </dgm:prSet>
      <dgm:spPr/>
    </dgm:pt>
    <dgm:pt modelId="{3AAF5B16-B223-4CD3-8212-85B6DF571AD9}" type="pres">
      <dgm:prSet presAssocID="{D7786E95-E255-4EE9-99B0-634EC6032576}" presName="childText1_4" presStyleLbl="vennNode1" presStyleIdx="9" presStyleCnt="12">
        <dgm:presLayoutVars>
          <dgm:chMax val="0"/>
          <dgm:chPref val="0"/>
        </dgm:presLayoutVars>
      </dgm:prSet>
      <dgm:spPr/>
    </dgm:pt>
    <dgm:pt modelId="{230992CC-23CD-4A08-A42D-9792F84E4FAB}" type="pres">
      <dgm:prSet presAssocID="{D7786E95-E255-4EE9-99B0-634EC6032576}" presName="ellipse4" presStyleLbl="vennNode1" presStyleIdx="10" presStyleCnt="12"/>
      <dgm:spPr/>
    </dgm:pt>
    <dgm:pt modelId="{829BFBE0-DCE6-46F2-9C46-2A5FBF009DA9}" type="pres">
      <dgm:prSet presAssocID="{D7786E95-E255-4EE9-99B0-634EC6032576}" presName="ellipse5" presStyleLbl="vennNode1" presStyleIdx="11" presStyleCnt="12"/>
      <dgm:spPr/>
    </dgm:pt>
    <dgm:pt modelId="{2B98F000-977D-4D24-898F-B80D271B279F}" type="pres">
      <dgm:prSet presAssocID="{D658AB12-B1B3-4B9E-8410-3826F082C02F}" presName="rightChild" presStyleLbl="node2" presStyleIdx="0" presStyleCnt="1">
        <dgm:presLayoutVars>
          <dgm:chMax val="0"/>
          <dgm:chPref val="0"/>
        </dgm:presLayoutVars>
      </dgm:prSet>
      <dgm:spPr/>
    </dgm:pt>
    <dgm:pt modelId="{7BB8F5D0-B82C-4AD0-8204-C6C059CFD2F0}" type="pres">
      <dgm:prSet presAssocID="{D658AB12-B1B3-4B9E-8410-3826F082C02F}" presName="parentText1" presStyleLbl="revTx" presStyleIdx="2" presStyleCnt="3">
        <dgm:presLayoutVars>
          <dgm:chMax val="4"/>
          <dgm:chPref val="3"/>
          <dgm:bulletEnabled val="1"/>
        </dgm:presLayoutVars>
      </dgm:prSet>
      <dgm:spPr/>
    </dgm:pt>
  </dgm:ptLst>
  <dgm:cxnLst>
    <dgm:cxn modelId="{3593DAF9-2ACE-4724-835C-A55418661C64}" type="presOf" srcId="{DC6E9E89-68B3-4087-8367-DF35C0183379}" destId="{1B5AF096-32CF-48AA-B45C-EB6669CC9AB5}" srcOrd="0" destOrd="0" presId="urn:microsoft.com/office/officeart/2009/3/layout/PhasedProcess"/>
    <dgm:cxn modelId="{210A9E94-3FCF-4064-8526-3D4FE29563A2}" type="presOf" srcId="{07237946-BF03-4069-9610-56956E110777}" destId="{7ED6BE52-1D1F-4BAE-BCDA-7453F5BC8EB9}" srcOrd="0" destOrd="0" presId="urn:microsoft.com/office/officeart/2009/3/layout/PhasedProcess"/>
    <dgm:cxn modelId="{4B7ED56F-AEA1-4A27-8544-9965C59CBA6E}" type="presOf" srcId="{E5A1BC0A-53B6-4E8A-AFD4-D42CEDBEAE59}" destId="{2B98F000-977D-4D24-898F-B80D271B279F}" srcOrd="0" destOrd="0" presId="urn:microsoft.com/office/officeart/2009/3/layout/PhasedProcess"/>
    <dgm:cxn modelId="{AE57EF75-709A-49CA-ADBB-FF0F1B446395}" type="presOf" srcId="{FB20F650-4C25-4A66-A4AD-DCE5A94F0F43}" destId="{7BB8F5D0-B82C-4AD0-8204-C6C059CFD2F0}" srcOrd="0" destOrd="0" presId="urn:microsoft.com/office/officeart/2009/3/layout/PhasedProcess"/>
    <dgm:cxn modelId="{F1874FC6-FF3F-4FBF-987B-96B29353DC6E}" type="presOf" srcId="{1FDC03D2-0BA9-4F4D-9FF5-76FB6A81FBF9}" destId="{CA4601C2-2F4F-4646-B3E9-8672C2803D36}" srcOrd="0" destOrd="0" presId="urn:microsoft.com/office/officeart/2009/3/layout/PhasedProcess"/>
    <dgm:cxn modelId="{701758F9-C3B7-4282-95C5-FFC7C7B2E5E5}" srcId="{D658AB12-B1B3-4B9E-8410-3826F082C02F}" destId="{DC6E9E89-68B3-4087-8367-DF35C0183379}" srcOrd="2" destOrd="0" parTransId="{209B969E-1AA2-4093-A6A6-DD083B6F7A7E}" sibTransId="{5644A150-F7DC-4692-B8F7-BF22A3445B46}"/>
    <dgm:cxn modelId="{CACA5DF8-7709-42BD-ACA5-76247CF292AE}" type="presOf" srcId="{AE10E091-E9AF-4210-A96A-EE1E0B6AF900}" destId="{8396AB17-27E2-404D-9E66-E2DCCC46C734}" srcOrd="0" destOrd="0" presId="urn:microsoft.com/office/officeart/2009/3/layout/PhasedProcess"/>
    <dgm:cxn modelId="{B2EB4F55-DDC8-4AE3-990B-53E2D978A241}" srcId="{FB20F650-4C25-4A66-A4AD-DCE5A94F0F43}" destId="{D7786E95-E255-4EE9-99B0-634EC6032576}" srcOrd="3" destOrd="0" parTransId="{737B2C79-EB44-44D4-A2ED-EEE7A3B205E3}" sibTransId="{8AA6E07F-FDAC-4273-9FF5-E99E64644087}"/>
    <dgm:cxn modelId="{A3BC5EAD-A26C-4584-B367-9308E0924122}" type="presOf" srcId="{AE10E091-E9AF-4210-A96A-EE1E0B6AF900}" destId="{A21632C3-F3BD-4A3A-A4D6-C14DB3A9B401}" srcOrd="1" destOrd="0" presId="urn:microsoft.com/office/officeart/2009/3/layout/PhasedProcess"/>
    <dgm:cxn modelId="{0624AB6A-063B-4167-B230-9568F5F13883}" type="presOf" srcId="{1C81835A-2547-4BE9-A531-889DBB9CB745}" destId="{067B678B-95EA-4F7E-8122-43A9F09802E5}" srcOrd="0" destOrd="0" presId="urn:microsoft.com/office/officeart/2009/3/layout/PhasedProcess"/>
    <dgm:cxn modelId="{8B5A2F30-FF62-409A-88D6-BEB1910A549E}" type="presOf" srcId="{31083C25-7384-436E-AAB4-9BB42FDF2698}" destId="{F5C789A2-F200-42B4-A49F-D83B20D6D3FA}" srcOrd="0" destOrd="0" presId="urn:microsoft.com/office/officeart/2009/3/layout/PhasedProcess"/>
    <dgm:cxn modelId="{CC6C328F-D4A9-452D-8DE1-7A2B772D2D4F}" type="presOf" srcId="{D8B4A08D-267D-4466-9580-523EE13EEC96}" destId="{55AA33E6-EE07-40FC-8241-F5BFE89AD74C}" srcOrd="0" destOrd="0" presId="urn:microsoft.com/office/officeart/2009/3/layout/PhasedProcess"/>
    <dgm:cxn modelId="{AA4411AF-88CB-4BEF-A246-B15A07A60EC0}" type="presOf" srcId="{1C81835A-2547-4BE9-A531-889DBB9CB745}" destId="{90D6732B-722C-47DC-A132-5F2CB28708B4}" srcOrd="1" destOrd="0" presId="urn:microsoft.com/office/officeart/2009/3/layout/PhasedProcess"/>
    <dgm:cxn modelId="{FDB74441-4B84-4627-9892-0829AE9FAFEF}" srcId="{1FDC03D2-0BA9-4F4D-9FF5-76FB6A81FBF9}" destId="{1C81835A-2547-4BE9-A531-889DBB9CB745}" srcOrd="0" destOrd="0" parTransId="{3087FDA1-F415-4E06-85E5-EE93A3EE34FE}" sibTransId="{C6A009F3-7853-4967-940C-FAD8DAA3A7BC}"/>
    <dgm:cxn modelId="{95C20760-463D-439A-8C01-AC9AB33D00EB}" type="presOf" srcId="{07237946-BF03-4069-9610-56956E110777}" destId="{F371DAAF-CA96-4EEA-B221-2CA06C9E6D31}" srcOrd="1" destOrd="0" presId="urn:microsoft.com/office/officeart/2009/3/layout/PhasedProcess"/>
    <dgm:cxn modelId="{DBDFCE26-6B98-4EF8-9B5D-7F1312AF06B8}" srcId="{D658AB12-B1B3-4B9E-8410-3826F082C02F}" destId="{FB20F650-4C25-4A66-A4AD-DCE5A94F0F43}" srcOrd="0" destOrd="0" parTransId="{5F7A0C51-CD65-4D24-A165-B61AE20FD47E}" sibTransId="{9179A353-CA75-451D-B0E6-3FD80C7B3808}"/>
    <dgm:cxn modelId="{F3F860B2-084F-46FA-A996-B22B36EB4212}" type="presOf" srcId="{D7786E95-E255-4EE9-99B0-634EC6032576}" destId="{3AAF5B16-B223-4CD3-8212-85B6DF571AD9}" srcOrd="0" destOrd="0" presId="urn:microsoft.com/office/officeart/2009/3/layout/PhasedProcess"/>
    <dgm:cxn modelId="{74AE266E-6094-4295-87A9-793EDFE39613}" srcId="{1FDC03D2-0BA9-4F4D-9FF5-76FB6A81FBF9}" destId="{07237946-BF03-4069-9610-56956E110777}" srcOrd="1" destOrd="0" parTransId="{F11A6811-57BD-4611-9B48-9C56C049470F}" sibTransId="{A4A69EE6-352C-4082-9FE3-97DF40B2F3B3}"/>
    <dgm:cxn modelId="{92FD0BD9-1635-4783-9D9B-357A51665D9E}" srcId="{DC6E9E89-68B3-4087-8367-DF35C0183379}" destId="{E5A1BC0A-53B6-4E8A-AFD4-D42CEDBEAE59}" srcOrd="0" destOrd="0" parTransId="{71FBA5FC-FECF-4E86-8433-3581F102544F}" sibTransId="{7A06C8C1-A01A-44B9-8FFC-E0BE2786893A}"/>
    <dgm:cxn modelId="{2DBCE0A8-5050-4792-AF37-A5C8329AFC6F}" srcId="{D658AB12-B1B3-4B9E-8410-3826F082C02F}" destId="{1FDC03D2-0BA9-4F4D-9FF5-76FB6A81FBF9}" srcOrd="1" destOrd="0" parTransId="{11FE4E48-74D4-485C-BF68-DEF7BA9A8084}" sibTransId="{BBCB55B8-7C9A-4626-9548-00A3918842A9}"/>
    <dgm:cxn modelId="{5ADE62B1-6C2D-4FDF-B0B0-734E82A226AB}" srcId="{FB20F650-4C25-4A66-A4AD-DCE5A94F0F43}" destId="{82686E7F-7667-4731-9C5F-6947887DD67A}" srcOrd="0" destOrd="0" parTransId="{2A8A2420-4707-48D5-8B91-545CFFA1323F}" sibTransId="{D9EAFB5D-7684-4DF5-96C0-74FFC762C6E9}"/>
    <dgm:cxn modelId="{72019065-EE98-491E-A19C-0AEDEAAE24FA}" srcId="{FB20F650-4C25-4A66-A4AD-DCE5A94F0F43}" destId="{D8B4A08D-267D-4466-9580-523EE13EEC96}" srcOrd="1" destOrd="0" parTransId="{758D5C1B-B2CE-49FC-B07C-D3B0587C8750}" sibTransId="{CBD2A05F-CD17-4DD5-82F5-2D02CE82727A}"/>
    <dgm:cxn modelId="{F40026AF-72C3-4466-B2C7-A69E6EEBBF46}" type="presOf" srcId="{D658AB12-B1B3-4B9E-8410-3826F082C02F}" destId="{598947CF-F39E-4A02-A2F2-0CC35DAD6E84}" srcOrd="0" destOrd="0" presId="urn:microsoft.com/office/officeart/2009/3/layout/PhasedProcess"/>
    <dgm:cxn modelId="{3FFE738E-8557-467C-BA76-19E8AD4C25F7}" srcId="{FB20F650-4C25-4A66-A4AD-DCE5A94F0F43}" destId="{31083C25-7384-436E-AAB4-9BB42FDF2698}" srcOrd="2" destOrd="0" parTransId="{E8876029-27EE-4F8E-A6B0-C4BA650B4C4F}" sibTransId="{67210FEF-BBC0-4F40-8005-D975084CB256}"/>
    <dgm:cxn modelId="{EDBA912F-8907-4258-B17D-4E418AD561D0}" type="presOf" srcId="{82686E7F-7667-4731-9C5F-6947887DD67A}" destId="{43D27C7D-7412-4F98-9729-C8E946788FBD}" srcOrd="0" destOrd="0" presId="urn:microsoft.com/office/officeart/2009/3/layout/PhasedProcess"/>
    <dgm:cxn modelId="{1942C5F4-359D-4F8F-A5C4-A46A024AAF35}" srcId="{1FDC03D2-0BA9-4F4D-9FF5-76FB6A81FBF9}" destId="{AE10E091-E9AF-4210-A96A-EE1E0B6AF900}" srcOrd="2" destOrd="0" parTransId="{25111978-EE71-4BA6-860B-41AB108A06E4}" sibTransId="{1B315167-E725-4B9A-8014-73251CA19990}"/>
    <dgm:cxn modelId="{D7FDD978-6235-4CE3-82B5-1C05F2F9780D}" type="presParOf" srcId="{598947CF-F39E-4A02-A2F2-0CC35DAD6E84}" destId="{8CB604E4-2A7A-4D9D-BBCB-8B84B949FD01}" srcOrd="0" destOrd="0" presId="urn:microsoft.com/office/officeart/2009/3/layout/PhasedProcess"/>
    <dgm:cxn modelId="{1E3CAE34-DD07-44EB-96C2-9610F487876B}" type="presParOf" srcId="{598947CF-F39E-4A02-A2F2-0CC35DAD6E84}" destId="{6EE6653B-A45A-4C12-930F-7FE3697BC86F}" srcOrd="1" destOrd="0" presId="urn:microsoft.com/office/officeart/2009/3/layout/PhasedProcess"/>
    <dgm:cxn modelId="{3F72F7EB-9837-4C10-B64F-0ED90F3D54D2}" type="presParOf" srcId="{598947CF-F39E-4A02-A2F2-0CC35DAD6E84}" destId="{CA4601C2-2F4F-4646-B3E9-8672C2803D36}" srcOrd="2" destOrd="0" presId="urn:microsoft.com/office/officeart/2009/3/layout/PhasedProcess"/>
    <dgm:cxn modelId="{BF4AE951-DB67-4C88-A946-18C2AD5C874F}" type="presParOf" srcId="{598947CF-F39E-4A02-A2F2-0CC35DAD6E84}" destId="{C7F05F99-0645-4986-AC2E-E5C206F2EB0A}" srcOrd="3" destOrd="0" presId="urn:microsoft.com/office/officeart/2009/3/layout/PhasedProcess"/>
    <dgm:cxn modelId="{02D0D8B9-96D0-4BBC-8B99-C56D1D4AD74A}" type="presParOf" srcId="{598947CF-F39E-4A02-A2F2-0CC35DAD6E84}" destId="{57B561CD-B6F6-42FD-84FA-FEE52FE804F1}" srcOrd="4" destOrd="0" presId="urn:microsoft.com/office/officeart/2009/3/layout/PhasedProcess"/>
    <dgm:cxn modelId="{F541CD1F-74DC-4C3D-8974-8764505F270A}" type="presParOf" srcId="{598947CF-F39E-4A02-A2F2-0CC35DAD6E84}" destId="{1B5AF096-32CF-48AA-B45C-EB6669CC9AB5}" srcOrd="5" destOrd="0" presId="urn:microsoft.com/office/officeart/2009/3/layout/PhasedProcess"/>
    <dgm:cxn modelId="{49CCDFC9-0D88-46F4-A899-53D43A81677A}" type="presParOf" srcId="{598947CF-F39E-4A02-A2F2-0CC35DAD6E84}" destId="{C9F199A4-713A-4508-9E82-CBA45D419F33}" srcOrd="6" destOrd="0" presId="urn:microsoft.com/office/officeart/2009/3/layout/PhasedProcess"/>
    <dgm:cxn modelId="{098A6AE8-928F-4AE9-817F-3818C9B299C1}" type="presParOf" srcId="{C9F199A4-713A-4508-9E82-CBA45D419F33}" destId="{067B678B-95EA-4F7E-8122-43A9F09802E5}" srcOrd="0" destOrd="0" presId="urn:microsoft.com/office/officeart/2009/3/layout/PhasedProcess"/>
    <dgm:cxn modelId="{B6C992E3-DA4C-44DC-B12C-92A928C673FB}" type="presParOf" srcId="{C9F199A4-713A-4508-9E82-CBA45D419F33}" destId="{90D6732B-722C-47DC-A132-5F2CB28708B4}" srcOrd="1" destOrd="0" presId="urn:microsoft.com/office/officeart/2009/3/layout/PhasedProcess"/>
    <dgm:cxn modelId="{67278193-E5DA-4A97-8ACC-CDE022321337}" type="presParOf" srcId="{C9F199A4-713A-4508-9E82-CBA45D419F33}" destId="{7ED6BE52-1D1F-4BAE-BCDA-7453F5BC8EB9}" srcOrd="2" destOrd="0" presId="urn:microsoft.com/office/officeart/2009/3/layout/PhasedProcess"/>
    <dgm:cxn modelId="{EEAE766D-15C9-4B82-9C12-7740F3683992}" type="presParOf" srcId="{C9F199A4-713A-4508-9E82-CBA45D419F33}" destId="{F371DAAF-CA96-4EEA-B221-2CA06C9E6D31}" srcOrd="3" destOrd="0" presId="urn:microsoft.com/office/officeart/2009/3/layout/PhasedProcess"/>
    <dgm:cxn modelId="{1FD88777-D645-4A0B-A003-125A2302D1DB}" type="presParOf" srcId="{C9F199A4-713A-4508-9E82-CBA45D419F33}" destId="{8396AB17-27E2-404D-9E66-E2DCCC46C734}" srcOrd="4" destOrd="0" presId="urn:microsoft.com/office/officeart/2009/3/layout/PhasedProcess"/>
    <dgm:cxn modelId="{45929D5D-2C42-4347-8F01-CECD488B632B}" type="presParOf" srcId="{C9F199A4-713A-4508-9E82-CBA45D419F33}" destId="{A21632C3-F3BD-4A3A-A4D6-C14DB3A9B401}" srcOrd="5" destOrd="0" presId="urn:microsoft.com/office/officeart/2009/3/layout/PhasedProcess"/>
    <dgm:cxn modelId="{B7A6A07C-4E54-4FF5-940F-7E66072FAA48}" type="presParOf" srcId="{598947CF-F39E-4A02-A2F2-0CC35DAD6E84}" destId="{33FB59C1-6232-4FD4-AB05-BCAF711A2A7A}" srcOrd="7" destOrd="0" presId="urn:microsoft.com/office/officeart/2009/3/layout/PhasedProcess"/>
    <dgm:cxn modelId="{A23B6EB4-A606-4B94-AC61-E95B1AA7C57A}" type="presParOf" srcId="{33FB59C1-6232-4FD4-AB05-BCAF711A2A7A}" destId="{43D27C7D-7412-4F98-9729-C8E946788FBD}" srcOrd="0" destOrd="0" presId="urn:microsoft.com/office/officeart/2009/3/layout/PhasedProcess"/>
    <dgm:cxn modelId="{EAF28B82-699C-480A-B56E-096DCEA43DD3}" type="presParOf" srcId="{33FB59C1-6232-4FD4-AB05-BCAF711A2A7A}" destId="{B3F58FC0-BD09-49D5-9F6F-1149412BDD93}" srcOrd="1" destOrd="0" presId="urn:microsoft.com/office/officeart/2009/3/layout/PhasedProcess"/>
    <dgm:cxn modelId="{A549F41E-1837-47F5-A6CF-5E757C6B03DF}" type="presParOf" srcId="{33FB59C1-6232-4FD4-AB05-BCAF711A2A7A}" destId="{47AA45F6-2A4A-4AC3-85E0-30913AFAB2A6}" srcOrd="2" destOrd="0" presId="urn:microsoft.com/office/officeart/2009/3/layout/PhasedProcess"/>
    <dgm:cxn modelId="{09B442AF-4767-4583-93EE-89388F76A6C2}" type="presParOf" srcId="{33FB59C1-6232-4FD4-AB05-BCAF711A2A7A}" destId="{55AA33E6-EE07-40FC-8241-F5BFE89AD74C}" srcOrd="3" destOrd="0" presId="urn:microsoft.com/office/officeart/2009/3/layout/PhasedProcess"/>
    <dgm:cxn modelId="{4ECAF232-BDAE-423C-BF6D-A73882B73E10}" type="presParOf" srcId="{33FB59C1-6232-4FD4-AB05-BCAF711A2A7A}" destId="{8881ADBC-136F-47F2-A4FA-DFD3D5DAE754}" srcOrd="4" destOrd="0" presId="urn:microsoft.com/office/officeart/2009/3/layout/PhasedProcess"/>
    <dgm:cxn modelId="{ED2A1DAA-A7FB-4CEF-84BB-5B79AFE3CAF3}" type="presParOf" srcId="{33FB59C1-6232-4FD4-AB05-BCAF711A2A7A}" destId="{F5C789A2-F200-42B4-A49F-D83B20D6D3FA}" srcOrd="5" destOrd="0" presId="urn:microsoft.com/office/officeart/2009/3/layout/PhasedProcess"/>
    <dgm:cxn modelId="{1BE7E58E-3BAE-4EC8-9410-5D89205332DE}" type="presParOf" srcId="{33FB59C1-6232-4FD4-AB05-BCAF711A2A7A}" destId="{3AAF5B16-B223-4CD3-8212-85B6DF571AD9}" srcOrd="6" destOrd="0" presId="urn:microsoft.com/office/officeart/2009/3/layout/PhasedProcess"/>
    <dgm:cxn modelId="{EE31AD76-A88C-4F18-880D-290126E53759}" type="presParOf" srcId="{33FB59C1-6232-4FD4-AB05-BCAF711A2A7A}" destId="{230992CC-23CD-4A08-A42D-9792F84E4FAB}" srcOrd="7" destOrd="0" presId="urn:microsoft.com/office/officeart/2009/3/layout/PhasedProcess"/>
    <dgm:cxn modelId="{9469F518-7223-4D83-9FD1-98A4FB15EF63}" type="presParOf" srcId="{33FB59C1-6232-4FD4-AB05-BCAF711A2A7A}" destId="{829BFBE0-DCE6-46F2-9C46-2A5FBF009DA9}" srcOrd="8" destOrd="0" presId="urn:microsoft.com/office/officeart/2009/3/layout/PhasedProcess"/>
    <dgm:cxn modelId="{EDB84200-209F-4520-A840-CF9F13E8948F}" type="presParOf" srcId="{598947CF-F39E-4A02-A2F2-0CC35DAD6E84}" destId="{2B98F000-977D-4D24-898F-B80D271B279F}" srcOrd="8" destOrd="0" presId="urn:microsoft.com/office/officeart/2009/3/layout/PhasedProcess"/>
    <dgm:cxn modelId="{54A94F35-35A0-4011-9E63-2C8A397A2F30}" type="presParOf" srcId="{598947CF-F39E-4A02-A2F2-0CC35DAD6E84}" destId="{7BB8F5D0-B82C-4AD0-8204-C6C059CFD2F0}" srcOrd="9" destOrd="0" presId="urn:microsoft.com/office/officeart/2009/3/layout/Phased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1F4E43-2C95-4B82-94A2-A1745BB27BE3}">
      <dsp:nvSpPr>
        <dsp:cNvPr id="0" name=""/>
        <dsp:cNvSpPr/>
      </dsp:nvSpPr>
      <dsp:spPr>
        <a:xfrm rot="5400000">
          <a:off x="393917" y="1224143"/>
          <a:ext cx="1181359" cy="1965756"/>
        </a:xfrm>
        <a:prstGeom prst="corner">
          <a:avLst>
            <a:gd name="adj1" fmla="val 16120"/>
            <a:gd name="adj2" fmla="val 1611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696669-B22E-4E7A-B92A-09CB2EDDAB87}">
      <dsp:nvSpPr>
        <dsp:cNvPr id="0" name=""/>
        <dsp:cNvSpPr/>
      </dsp:nvSpPr>
      <dsp:spPr>
        <a:xfrm>
          <a:off x="196719" y="1811480"/>
          <a:ext cx="1774695" cy="15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zh-CN" altLang="en-US" sz="2800" kern="1200" dirty="0"/>
            <a:t>平台电商</a:t>
          </a:r>
          <a:endParaRPr lang="en-US" altLang="zh-CN" sz="1400" kern="1200" dirty="0"/>
        </a:p>
        <a:p>
          <a:pPr marL="0" lvl="0" indent="0" algn="l" defTabSz="1244600">
            <a:lnSpc>
              <a:spcPct val="90000"/>
            </a:lnSpc>
            <a:spcBef>
              <a:spcPct val="0"/>
            </a:spcBef>
            <a:spcAft>
              <a:spcPct val="35000"/>
            </a:spcAft>
            <a:buNone/>
          </a:pPr>
          <a:r>
            <a:rPr lang="zh-CN" altLang="en-US" sz="1400" kern="1200" dirty="0"/>
            <a:t>用互联网平台信息透明优势获得相对传统零售的散、乱、杂、小的价格竞争优势。</a:t>
          </a:r>
        </a:p>
      </dsp:txBody>
      <dsp:txXfrm>
        <a:off x="196719" y="1811480"/>
        <a:ext cx="1774695" cy="1555624"/>
      </dsp:txXfrm>
    </dsp:sp>
    <dsp:sp modelId="{C8157496-B2C9-47DF-A562-A2E250AF70FC}">
      <dsp:nvSpPr>
        <dsp:cNvPr id="0" name=""/>
        <dsp:cNvSpPr/>
      </dsp:nvSpPr>
      <dsp:spPr>
        <a:xfrm>
          <a:off x="1636566" y="1079422"/>
          <a:ext cx="334848" cy="334848"/>
        </a:xfrm>
        <a:prstGeom prst="triangle">
          <a:avLst>
            <a:gd name="adj" fmla="val 100000"/>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5EDE2B-F55A-465C-8639-2E4F65FF98D4}">
      <dsp:nvSpPr>
        <dsp:cNvPr id="0" name=""/>
        <dsp:cNvSpPr/>
      </dsp:nvSpPr>
      <dsp:spPr>
        <a:xfrm rot="5400000">
          <a:off x="2566491" y="686537"/>
          <a:ext cx="1181359" cy="1965756"/>
        </a:xfrm>
        <a:prstGeom prst="corner">
          <a:avLst>
            <a:gd name="adj1" fmla="val 16120"/>
            <a:gd name="adj2" fmla="val 16110"/>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2C2854-7193-4772-ACDF-78C766E6CDE5}">
      <dsp:nvSpPr>
        <dsp:cNvPr id="0" name=""/>
        <dsp:cNvSpPr/>
      </dsp:nvSpPr>
      <dsp:spPr>
        <a:xfrm>
          <a:off x="2369293" y="1273875"/>
          <a:ext cx="1774695" cy="15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zh-CN" altLang="en-US" sz="2800" kern="1200" dirty="0"/>
            <a:t>支付金融</a:t>
          </a:r>
          <a:endParaRPr lang="en-US" altLang="zh-CN" sz="2800" kern="1200" dirty="0"/>
        </a:p>
        <a:p>
          <a:pPr marL="0" lvl="0" indent="0" algn="l" defTabSz="1244600">
            <a:lnSpc>
              <a:spcPct val="90000"/>
            </a:lnSpc>
            <a:spcBef>
              <a:spcPct val="0"/>
            </a:spcBef>
            <a:spcAft>
              <a:spcPct val="35000"/>
            </a:spcAft>
            <a:buNone/>
          </a:pPr>
          <a:r>
            <a:rPr lang="zh-CN" altLang="en-US" sz="1400" kern="1200" dirty="0"/>
            <a:t>高效的支付手段和信用金融产品为广大商家和消费者提供的快速交易的便利。</a:t>
          </a:r>
          <a:endParaRPr lang="zh-CN" altLang="en-US" sz="1400" kern="1200" dirty="0"/>
        </a:p>
      </dsp:txBody>
      <dsp:txXfrm>
        <a:off x="2369293" y="1273875"/>
        <a:ext cx="1774695" cy="1555624"/>
      </dsp:txXfrm>
    </dsp:sp>
    <dsp:sp modelId="{6A27D36E-2BAA-4B47-AA0F-1117E57DFDDF}">
      <dsp:nvSpPr>
        <dsp:cNvPr id="0" name=""/>
        <dsp:cNvSpPr/>
      </dsp:nvSpPr>
      <dsp:spPr>
        <a:xfrm>
          <a:off x="3809140" y="541816"/>
          <a:ext cx="334848" cy="334848"/>
        </a:xfrm>
        <a:prstGeom prst="triangle">
          <a:avLst>
            <a:gd name="adj" fmla="val 100000"/>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ABD6E9-CE25-4E97-830E-B50E8FB5F3D1}">
      <dsp:nvSpPr>
        <dsp:cNvPr id="0" name=""/>
        <dsp:cNvSpPr/>
      </dsp:nvSpPr>
      <dsp:spPr>
        <a:xfrm rot="5400000">
          <a:off x="4739065" y="148931"/>
          <a:ext cx="1181359" cy="1965756"/>
        </a:xfrm>
        <a:prstGeom prst="corner">
          <a:avLst>
            <a:gd name="adj1" fmla="val 16120"/>
            <a:gd name="adj2" fmla="val 16110"/>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D23CDE-2B56-42F1-854F-132B7DBEC19A}">
      <dsp:nvSpPr>
        <dsp:cNvPr id="0" name=""/>
        <dsp:cNvSpPr/>
      </dsp:nvSpPr>
      <dsp:spPr>
        <a:xfrm>
          <a:off x="4541867" y="736269"/>
          <a:ext cx="1774695" cy="15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zh-CN" altLang="en-US" sz="2800" kern="1200" dirty="0"/>
            <a:t>物流网络</a:t>
          </a:r>
          <a:endParaRPr lang="en-US" altLang="zh-CN" sz="2800" kern="1200" dirty="0"/>
        </a:p>
        <a:p>
          <a:pPr marL="0" lvl="0" indent="0" algn="l" defTabSz="1244600">
            <a:lnSpc>
              <a:spcPct val="90000"/>
            </a:lnSpc>
            <a:spcBef>
              <a:spcPct val="0"/>
            </a:spcBef>
            <a:spcAft>
              <a:spcPct val="35000"/>
            </a:spcAft>
            <a:buNone/>
          </a:pPr>
          <a:r>
            <a:rPr lang="zh-CN" altLang="en-US" sz="1400" kern="1200" dirty="0"/>
            <a:t>用大数据和智能化管理提高供应链物流的作业效率，控制规模化扩张的物流成本。形成核心竞争力。</a:t>
          </a:r>
        </a:p>
      </dsp:txBody>
      <dsp:txXfrm>
        <a:off x="4541867" y="736269"/>
        <a:ext cx="1774695" cy="1555624"/>
      </dsp:txXfrm>
    </dsp:sp>
    <dsp:sp modelId="{E74E0A2A-085E-4AA2-B635-AD991149B8B4}">
      <dsp:nvSpPr>
        <dsp:cNvPr id="0" name=""/>
        <dsp:cNvSpPr/>
      </dsp:nvSpPr>
      <dsp:spPr>
        <a:xfrm>
          <a:off x="5981715" y="4210"/>
          <a:ext cx="334848" cy="334848"/>
        </a:xfrm>
        <a:prstGeom prst="triangle">
          <a:avLst>
            <a:gd name="adj" fmla="val 10000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255D3E-A86B-4549-B25A-5498BD540C39}">
      <dsp:nvSpPr>
        <dsp:cNvPr id="0" name=""/>
        <dsp:cNvSpPr/>
      </dsp:nvSpPr>
      <dsp:spPr>
        <a:xfrm rot="5400000">
          <a:off x="6911640" y="-388673"/>
          <a:ext cx="1181359" cy="1965756"/>
        </a:xfrm>
        <a:prstGeom prst="corner">
          <a:avLst>
            <a:gd name="adj1" fmla="val 16120"/>
            <a:gd name="adj2" fmla="val 16110"/>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96CA62-3D91-44DB-91B9-86D4EA3E0D06}">
      <dsp:nvSpPr>
        <dsp:cNvPr id="0" name=""/>
        <dsp:cNvSpPr/>
      </dsp:nvSpPr>
      <dsp:spPr>
        <a:xfrm>
          <a:off x="6714441" y="198663"/>
          <a:ext cx="1774695" cy="15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zh-CN" altLang="en-US" sz="2800" kern="1200" dirty="0"/>
            <a:t>新零售</a:t>
          </a:r>
          <a:endParaRPr lang="en-US" altLang="zh-CN" sz="2800" kern="1200" dirty="0"/>
        </a:p>
        <a:p>
          <a:pPr marL="0" lvl="0" indent="0" algn="l" defTabSz="1244600">
            <a:lnSpc>
              <a:spcPct val="90000"/>
            </a:lnSpc>
            <a:spcBef>
              <a:spcPct val="0"/>
            </a:spcBef>
            <a:spcAft>
              <a:spcPct val="35000"/>
            </a:spcAft>
            <a:buNone/>
          </a:pPr>
          <a:r>
            <a:rPr lang="zh-CN" altLang="en-US" sz="1600" kern="1200" dirty="0"/>
            <a:t>线上虚拟网络和线下实体零售网络相互呼应。形成线上线下一体联动的新型的规模化流通体系。</a:t>
          </a:r>
        </a:p>
      </dsp:txBody>
      <dsp:txXfrm>
        <a:off x="6714441" y="198663"/>
        <a:ext cx="1774695" cy="15556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5E5DEE-772C-4B1C-B525-E23857C81201}">
      <dsp:nvSpPr>
        <dsp:cNvPr id="0" name=""/>
        <dsp:cNvSpPr/>
      </dsp:nvSpPr>
      <dsp:spPr>
        <a:xfrm>
          <a:off x="4189895" y="2572633"/>
          <a:ext cx="1868942" cy="121065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zh-CN" altLang="en-US" sz="1000" kern="1200" dirty="0"/>
            <a:t>转发给第三方公共运力池。有利于缩短配送响应时间。</a:t>
          </a:r>
        </a:p>
      </dsp:txBody>
      <dsp:txXfrm>
        <a:off x="4777172" y="2901890"/>
        <a:ext cx="1255071" cy="854800"/>
      </dsp:txXfrm>
    </dsp:sp>
    <dsp:sp modelId="{A1478821-4490-439A-AF74-5B5B22CEFABD}">
      <dsp:nvSpPr>
        <dsp:cNvPr id="0" name=""/>
        <dsp:cNvSpPr/>
      </dsp:nvSpPr>
      <dsp:spPr>
        <a:xfrm>
          <a:off x="1140567" y="2572633"/>
          <a:ext cx="1868942" cy="121065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zh-CN" altLang="en-US" sz="1000" kern="1200" dirty="0"/>
            <a:t>指派或群发给协同共享运力池。有利于低成本地基础商达到实现配送。</a:t>
          </a:r>
        </a:p>
      </dsp:txBody>
      <dsp:txXfrm>
        <a:off x="1167161" y="2901890"/>
        <a:ext cx="1255071" cy="854800"/>
      </dsp:txXfrm>
    </dsp:sp>
    <dsp:sp modelId="{9314A004-AF3D-4031-80F0-DDC95522ECB7}">
      <dsp:nvSpPr>
        <dsp:cNvPr id="0" name=""/>
        <dsp:cNvSpPr/>
      </dsp:nvSpPr>
      <dsp:spPr>
        <a:xfrm>
          <a:off x="4189895" y="0"/>
          <a:ext cx="1868942" cy="121065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zh-CN" altLang="en-US" sz="1000" kern="1200" dirty="0"/>
            <a:t>转发给第三方公司。有利于简化管理。</a:t>
          </a:r>
        </a:p>
      </dsp:txBody>
      <dsp:txXfrm>
        <a:off x="4777172" y="26594"/>
        <a:ext cx="1255071" cy="854800"/>
      </dsp:txXfrm>
    </dsp:sp>
    <dsp:sp modelId="{CC384D53-217E-4245-98FC-F6E427425F28}">
      <dsp:nvSpPr>
        <dsp:cNvPr id="0" name=""/>
        <dsp:cNvSpPr/>
      </dsp:nvSpPr>
      <dsp:spPr>
        <a:xfrm>
          <a:off x="1140567" y="0"/>
          <a:ext cx="1868942" cy="121065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zh-CN" altLang="en-US" sz="1000" kern="1200" dirty="0"/>
            <a:t>指派自有车辆。有利于打造企业核心竞争利。</a:t>
          </a:r>
        </a:p>
      </dsp:txBody>
      <dsp:txXfrm>
        <a:off x="1167161" y="26594"/>
        <a:ext cx="1255071" cy="854800"/>
      </dsp:txXfrm>
    </dsp:sp>
    <dsp:sp modelId="{8165F53B-A6DE-4EE4-A2D8-DDB4D1FE3427}">
      <dsp:nvSpPr>
        <dsp:cNvPr id="0" name=""/>
        <dsp:cNvSpPr/>
      </dsp:nvSpPr>
      <dsp:spPr>
        <a:xfrm>
          <a:off x="1923707" y="215647"/>
          <a:ext cx="1638162" cy="1638162"/>
        </a:xfrm>
        <a:prstGeom prst="pieWedge">
          <a:avLst/>
        </a:prstGeom>
        <a:solidFill>
          <a:schemeClr val="accent1">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t>自营</a:t>
          </a:r>
        </a:p>
      </dsp:txBody>
      <dsp:txXfrm>
        <a:off x="2403514" y="695454"/>
        <a:ext cx="1158355" cy="1158355"/>
      </dsp:txXfrm>
    </dsp:sp>
    <dsp:sp modelId="{9441CD8A-EC57-4676-946A-60F9B8DED415}">
      <dsp:nvSpPr>
        <dsp:cNvPr id="0" name=""/>
        <dsp:cNvSpPr/>
      </dsp:nvSpPr>
      <dsp:spPr>
        <a:xfrm rot="5400000">
          <a:off x="3637535" y="215647"/>
          <a:ext cx="1638162" cy="1638162"/>
        </a:xfrm>
        <a:prstGeom prst="pieWedge">
          <a:avLst/>
        </a:prstGeom>
        <a:solidFill>
          <a:schemeClr val="accent4">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t>外包</a:t>
          </a:r>
        </a:p>
      </dsp:txBody>
      <dsp:txXfrm rot="-5400000">
        <a:off x="3637535" y="695454"/>
        <a:ext cx="1158355" cy="1158355"/>
      </dsp:txXfrm>
    </dsp:sp>
    <dsp:sp modelId="{58610037-161A-408F-B4BC-8E2E1C06D2AC}">
      <dsp:nvSpPr>
        <dsp:cNvPr id="0" name=""/>
        <dsp:cNvSpPr/>
      </dsp:nvSpPr>
      <dsp:spPr>
        <a:xfrm rot="10800000">
          <a:off x="3637535" y="1929475"/>
          <a:ext cx="1638162" cy="1638162"/>
        </a:xfrm>
        <a:prstGeom prst="pieWedge">
          <a:avLst/>
        </a:prstGeom>
        <a:solidFill>
          <a:schemeClr val="accent5">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t>众包</a:t>
          </a:r>
        </a:p>
      </dsp:txBody>
      <dsp:txXfrm rot="10800000">
        <a:off x="3637535" y="1929475"/>
        <a:ext cx="1158355" cy="1158355"/>
      </dsp:txXfrm>
    </dsp:sp>
    <dsp:sp modelId="{1993431C-1597-42FD-A8DD-C2351B20B7CC}">
      <dsp:nvSpPr>
        <dsp:cNvPr id="0" name=""/>
        <dsp:cNvSpPr/>
      </dsp:nvSpPr>
      <dsp:spPr>
        <a:xfrm rot="16200000">
          <a:off x="1923707" y="1929475"/>
          <a:ext cx="1638162" cy="1638162"/>
        </a:xfrm>
        <a:prstGeom prst="pieWedge">
          <a:avLst/>
        </a:prstGeom>
        <a:solidFill>
          <a:schemeClr val="accent6">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t>协同众包</a:t>
          </a:r>
        </a:p>
      </dsp:txBody>
      <dsp:txXfrm rot="5400000">
        <a:off x="2403514" y="1929475"/>
        <a:ext cx="1158355" cy="1158355"/>
      </dsp:txXfrm>
    </dsp:sp>
    <dsp:sp modelId="{5B51C186-EF2D-4056-805D-FCF061F99259}">
      <dsp:nvSpPr>
        <dsp:cNvPr id="0" name=""/>
        <dsp:cNvSpPr/>
      </dsp:nvSpPr>
      <dsp:spPr>
        <a:xfrm>
          <a:off x="3316902" y="1551146"/>
          <a:ext cx="565601" cy="491827"/>
        </a:xfrm>
        <a:prstGeom prst="circularArrow">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E6C6E9-9C50-4109-8D0A-A9DC63DF6E3D}">
      <dsp:nvSpPr>
        <dsp:cNvPr id="0" name=""/>
        <dsp:cNvSpPr/>
      </dsp:nvSpPr>
      <dsp:spPr>
        <a:xfrm rot="10800000">
          <a:off x="3316902" y="1740311"/>
          <a:ext cx="565601" cy="491827"/>
        </a:xfrm>
        <a:prstGeom prst="circularArrow">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18CE88-C7D9-4F88-9EC3-A79ED07196C8}">
      <dsp:nvSpPr>
        <dsp:cNvPr id="0" name=""/>
        <dsp:cNvSpPr/>
      </dsp:nvSpPr>
      <dsp:spPr>
        <a:xfrm>
          <a:off x="232777" y="2055173"/>
          <a:ext cx="1815442" cy="59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zh-CN" altLang="en-US" sz="1700" kern="1200" dirty="0"/>
            <a:t>电商、仓储、</a:t>
          </a:r>
          <a:r>
            <a:rPr lang="en-US" altLang="zh-CN" sz="1700" kern="1200" dirty="0"/>
            <a:t>O2O</a:t>
          </a:r>
          <a:r>
            <a:rPr lang="zh-CN" altLang="en-US" sz="1700" kern="1200" dirty="0"/>
            <a:t>软件</a:t>
          </a:r>
        </a:p>
      </dsp:txBody>
      <dsp:txXfrm>
        <a:off x="232777" y="2055173"/>
        <a:ext cx="1815442" cy="598270"/>
      </dsp:txXfrm>
    </dsp:sp>
    <dsp:sp modelId="{040AB325-34DA-4C3A-B228-90FEDD6AFFB6}">
      <dsp:nvSpPr>
        <dsp:cNvPr id="0" name=""/>
        <dsp:cNvSpPr/>
      </dsp:nvSpPr>
      <dsp:spPr>
        <a:xfrm>
          <a:off x="187180" y="465000"/>
          <a:ext cx="144410" cy="144410"/>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87AF77-7AB2-4F22-91CC-F31DDDB478F6}">
      <dsp:nvSpPr>
        <dsp:cNvPr id="0" name=""/>
        <dsp:cNvSpPr/>
      </dsp:nvSpPr>
      <dsp:spPr>
        <a:xfrm>
          <a:off x="288267" y="262826"/>
          <a:ext cx="144410" cy="144410"/>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8EEBF5-3A6E-4857-AC97-7C70E533F0AE}">
      <dsp:nvSpPr>
        <dsp:cNvPr id="0" name=""/>
        <dsp:cNvSpPr/>
      </dsp:nvSpPr>
      <dsp:spPr>
        <a:xfrm>
          <a:off x="530876" y="303261"/>
          <a:ext cx="226930" cy="226930"/>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4901F4-77CF-4283-B0E5-DFE756590840}">
      <dsp:nvSpPr>
        <dsp:cNvPr id="0" name=""/>
        <dsp:cNvSpPr/>
      </dsp:nvSpPr>
      <dsp:spPr>
        <a:xfrm>
          <a:off x="733050" y="80869"/>
          <a:ext cx="144410" cy="144410"/>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041B03-083B-44ED-A933-4BBE879D2310}">
      <dsp:nvSpPr>
        <dsp:cNvPr id="0" name=""/>
        <dsp:cNvSpPr/>
      </dsp:nvSpPr>
      <dsp:spPr>
        <a:xfrm>
          <a:off x="995877" y="0"/>
          <a:ext cx="144410" cy="144410"/>
        </a:xfrm>
        <a:prstGeom prst="ellips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1BAFC3-4876-4D3B-9BDE-23239F9562D2}">
      <dsp:nvSpPr>
        <dsp:cNvPr id="0" name=""/>
        <dsp:cNvSpPr/>
      </dsp:nvSpPr>
      <dsp:spPr>
        <a:xfrm>
          <a:off x="1319356" y="141522"/>
          <a:ext cx="144410" cy="144410"/>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D9F970-0AED-4B8D-A976-4C04BBC6C0F0}">
      <dsp:nvSpPr>
        <dsp:cNvPr id="0" name=""/>
        <dsp:cNvSpPr/>
      </dsp:nvSpPr>
      <dsp:spPr>
        <a:xfrm>
          <a:off x="1521530" y="242609"/>
          <a:ext cx="226930" cy="226930"/>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CF78FC-CEB5-4BF9-9D58-980572F65496}">
      <dsp:nvSpPr>
        <dsp:cNvPr id="0" name=""/>
        <dsp:cNvSpPr/>
      </dsp:nvSpPr>
      <dsp:spPr>
        <a:xfrm>
          <a:off x="1804574" y="465000"/>
          <a:ext cx="144410" cy="144410"/>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BB2BA6-78C5-4EA0-AF67-6A199176F49D}">
      <dsp:nvSpPr>
        <dsp:cNvPr id="0" name=""/>
        <dsp:cNvSpPr/>
      </dsp:nvSpPr>
      <dsp:spPr>
        <a:xfrm>
          <a:off x="1925879" y="687392"/>
          <a:ext cx="144410" cy="144410"/>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8FCA7C-6B8F-47A3-8F6D-33EAAEA1A1B1}">
      <dsp:nvSpPr>
        <dsp:cNvPr id="0" name=""/>
        <dsp:cNvSpPr/>
      </dsp:nvSpPr>
      <dsp:spPr>
        <a:xfrm>
          <a:off x="874572" y="262826"/>
          <a:ext cx="371340" cy="371340"/>
        </a:xfrm>
        <a:prstGeom prst="ellips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F04507-AABD-43F0-B142-D1CCFE8CA631}">
      <dsp:nvSpPr>
        <dsp:cNvPr id="0" name=""/>
        <dsp:cNvSpPr/>
      </dsp:nvSpPr>
      <dsp:spPr>
        <a:xfrm>
          <a:off x="86093" y="1031088"/>
          <a:ext cx="144410" cy="144410"/>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394700-1ABF-4E86-8599-F11180FA3257}">
      <dsp:nvSpPr>
        <dsp:cNvPr id="0" name=""/>
        <dsp:cNvSpPr/>
      </dsp:nvSpPr>
      <dsp:spPr>
        <a:xfrm>
          <a:off x="207397" y="1213045"/>
          <a:ext cx="226930" cy="226930"/>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49D4CE-BC25-4C96-94ED-2B910DE063A0}">
      <dsp:nvSpPr>
        <dsp:cNvPr id="0" name=""/>
        <dsp:cNvSpPr/>
      </dsp:nvSpPr>
      <dsp:spPr>
        <a:xfrm>
          <a:off x="510659" y="1374785"/>
          <a:ext cx="330080" cy="330080"/>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996D5F-D932-413B-A70B-210B63BF3B23}">
      <dsp:nvSpPr>
        <dsp:cNvPr id="0" name=""/>
        <dsp:cNvSpPr/>
      </dsp:nvSpPr>
      <dsp:spPr>
        <a:xfrm>
          <a:off x="935225" y="1637611"/>
          <a:ext cx="144410" cy="144410"/>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A793E7-7464-4C03-989A-D8456772DB6E}">
      <dsp:nvSpPr>
        <dsp:cNvPr id="0" name=""/>
        <dsp:cNvSpPr/>
      </dsp:nvSpPr>
      <dsp:spPr>
        <a:xfrm>
          <a:off x="1016094" y="1374785"/>
          <a:ext cx="226930" cy="226930"/>
        </a:xfrm>
        <a:prstGeom prst="ellips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08AAC0-9324-44DF-807F-523471EAFF59}">
      <dsp:nvSpPr>
        <dsp:cNvPr id="0" name=""/>
        <dsp:cNvSpPr/>
      </dsp:nvSpPr>
      <dsp:spPr>
        <a:xfrm>
          <a:off x="1218269" y="1657829"/>
          <a:ext cx="144410" cy="144410"/>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49D668-4EE8-4B23-8751-33ED970567DD}">
      <dsp:nvSpPr>
        <dsp:cNvPr id="0" name=""/>
        <dsp:cNvSpPr/>
      </dsp:nvSpPr>
      <dsp:spPr>
        <a:xfrm>
          <a:off x="1400226" y="1334350"/>
          <a:ext cx="330080" cy="330080"/>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15DFA6-1CE2-4381-BE00-B32C5CEBC988}">
      <dsp:nvSpPr>
        <dsp:cNvPr id="0" name=""/>
        <dsp:cNvSpPr/>
      </dsp:nvSpPr>
      <dsp:spPr>
        <a:xfrm>
          <a:off x="1845009" y="1253480"/>
          <a:ext cx="226930" cy="226930"/>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D3E0D5-FEBE-4ED6-9E82-0055F2BEEF20}">
      <dsp:nvSpPr>
        <dsp:cNvPr id="0" name=""/>
        <dsp:cNvSpPr/>
      </dsp:nvSpPr>
      <dsp:spPr>
        <a:xfrm>
          <a:off x="2071939" y="302925"/>
          <a:ext cx="666462" cy="1272348"/>
        </a:xfrm>
        <a:prstGeom prst="chevron">
          <a:avLst>
            <a:gd name="adj" fmla="val 6231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A91BF2-2BC6-4611-B42D-7AA3EA10B6B2}">
      <dsp:nvSpPr>
        <dsp:cNvPr id="0" name=""/>
        <dsp:cNvSpPr/>
      </dsp:nvSpPr>
      <dsp:spPr>
        <a:xfrm>
          <a:off x="2617226" y="302925"/>
          <a:ext cx="666462" cy="1272348"/>
        </a:xfrm>
        <a:prstGeom prst="chevron">
          <a:avLst>
            <a:gd name="adj" fmla="val 6231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DAD48D-1C0A-4DBA-B184-51CADEFDF9E6}">
      <dsp:nvSpPr>
        <dsp:cNvPr id="0" name=""/>
        <dsp:cNvSpPr/>
      </dsp:nvSpPr>
      <dsp:spPr>
        <a:xfrm>
          <a:off x="3420010" y="212661"/>
          <a:ext cx="1544980" cy="1544980"/>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zh-CN" altLang="en-US" sz="1700" kern="1200" dirty="0"/>
            <a:t>共享配送</a:t>
          </a:r>
          <a:endParaRPr lang="en-US" altLang="zh-CN" sz="1700" kern="1200" dirty="0"/>
        </a:p>
        <a:p>
          <a:pPr marL="0" lvl="0" indent="0" algn="ctr" defTabSz="755650">
            <a:lnSpc>
              <a:spcPct val="90000"/>
            </a:lnSpc>
            <a:spcBef>
              <a:spcPct val="0"/>
            </a:spcBef>
            <a:spcAft>
              <a:spcPct val="35000"/>
            </a:spcAft>
            <a:buNone/>
          </a:pPr>
          <a:r>
            <a:rPr lang="zh-CN" altLang="en-US" sz="1700" kern="1200" dirty="0"/>
            <a:t>工具</a:t>
          </a:r>
        </a:p>
      </dsp:txBody>
      <dsp:txXfrm>
        <a:off x="3646267" y="438918"/>
        <a:ext cx="1092466" cy="1092466"/>
      </dsp:txXfrm>
    </dsp:sp>
    <dsp:sp modelId="{8042CEDD-C9F8-4EED-9480-967D3ACE8466}">
      <dsp:nvSpPr>
        <dsp:cNvPr id="0" name=""/>
        <dsp:cNvSpPr/>
      </dsp:nvSpPr>
      <dsp:spPr>
        <a:xfrm>
          <a:off x="3283689" y="1908504"/>
          <a:ext cx="1817623" cy="11208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zh-CN" altLang="en-US" sz="1900" kern="1200" dirty="0"/>
            <a:t>共享高效、专业、全渠道物流的到家配送管理模块</a:t>
          </a:r>
        </a:p>
      </dsp:txBody>
      <dsp:txXfrm>
        <a:off x="3283689" y="1908504"/>
        <a:ext cx="1817623" cy="11208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604E4-2A7A-4D9D-BBCB-8B84B949FD01}">
      <dsp:nvSpPr>
        <dsp:cNvPr id="0" name=""/>
        <dsp:cNvSpPr/>
      </dsp:nvSpPr>
      <dsp:spPr>
        <a:xfrm rot="5400000">
          <a:off x="603001" y="-190"/>
          <a:ext cx="2478481" cy="2478862"/>
        </a:xfrm>
        <a:prstGeom prst="blockArc">
          <a:avLst>
            <a:gd name="adj1" fmla="val 13500000"/>
            <a:gd name="adj2" fmla="val 18900000"/>
            <a:gd name="adj3" fmla="val 4960"/>
          </a:avLst>
        </a:prstGeom>
        <a:solidFill>
          <a:schemeClr val="accent5">
            <a:alpha val="9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6EE6653B-A45A-4C12-930F-7FE3697BC86F}">
      <dsp:nvSpPr>
        <dsp:cNvPr id="0" name=""/>
        <dsp:cNvSpPr/>
      </dsp:nvSpPr>
      <dsp:spPr>
        <a:xfrm rot="16200000">
          <a:off x="3153867" y="-190"/>
          <a:ext cx="2478481" cy="2478862"/>
        </a:xfrm>
        <a:prstGeom prst="blockArc">
          <a:avLst>
            <a:gd name="adj1" fmla="val 13500000"/>
            <a:gd name="adj2" fmla="val 18900000"/>
            <a:gd name="adj3" fmla="val 4960"/>
          </a:avLst>
        </a:prstGeom>
        <a:solidFill>
          <a:schemeClr val="accent5">
            <a:alpha val="90000"/>
            <a:hueOff val="0"/>
            <a:satOff val="0"/>
            <a:lumOff val="0"/>
            <a:alphaOff val="-13333"/>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CA4601C2-2F4F-4646-B3E9-8672C2803D36}">
      <dsp:nvSpPr>
        <dsp:cNvPr id="0" name=""/>
        <dsp:cNvSpPr/>
      </dsp:nvSpPr>
      <dsp:spPr>
        <a:xfrm>
          <a:off x="3446940" y="2152943"/>
          <a:ext cx="1881835" cy="495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sp3d extrusionH="28000" prstMaterial="matte"/>
        </a:bodyPr>
        <a:lstStyle/>
        <a:p>
          <a:pPr marL="0" lvl="0" indent="0" algn="ctr" defTabSz="889000">
            <a:lnSpc>
              <a:spcPct val="90000"/>
            </a:lnSpc>
            <a:spcBef>
              <a:spcPct val="0"/>
            </a:spcBef>
            <a:spcAft>
              <a:spcPct val="35000"/>
            </a:spcAft>
            <a:buNone/>
          </a:pPr>
          <a:r>
            <a:rPr lang="zh-CN" altLang="en-US" sz="2000" kern="1200" dirty="0"/>
            <a:t>加盟配送企业</a:t>
          </a:r>
        </a:p>
      </dsp:txBody>
      <dsp:txXfrm>
        <a:off x="3446940" y="2152943"/>
        <a:ext cx="1881835" cy="495855"/>
      </dsp:txXfrm>
    </dsp:sp>
    <dsp:sp modelId="{C7F05F99-0645-4986-AC2E-E5C206F2EB0A}">
      <dsp:nvSpPr>
        <dsp:cNvPr id="0" name=""/>
        <dsp:cNvSpPr/>
      </dsp:nvSpPr>
      <dsp:spPr>
        <a:xfrm rot="5400000">
          <a:off x="3074363" y="-190"/>
          <a:ext cx="2478481" cy="2478862"/>
        </a:xfrm>
        <a:prstGeom prst="blockArc">
          <a:avLst>
            <a:gd name="adj1" fmla="val 13500000"/>
            <a:gd name="adj2" fmla="val 18900000"/>
            <a:gd name="adj3" fmla="val 4960"/>
          </a:avLst>
        </a:prstGeom>
        <a:solidFill>
          <a:schemeClr val="accent5">
            <a:alpha val="90000"/>
            <a:hueOff val="0"/>
            <a:satOff val="0"/>
            <a:lumOff val="0"/>
            <a:alphaOff val="-26667"/>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57B561CD-B6F6-42FD-84FA-FEE52FE804F1}">
      <dsp:nvSpPr>
        <dsp:cNvPr id="0" name=""/>
        <dsp:cNvSpPr/>
      </dsp:nvSpPr>
      <dsp:spPr>
        <a:xfrm rot="16200000">
          <a:off x="5624478" y="-190"/>
          <a:ext cx="2478481" cy="2478862"/>
        </a:xfrm>
        <a:prstGeom prst="blockArc">
          <a:avLst>
            <a:gd name="adj1" fmla="val 13500000"/>
            <a:gd name="adj2" fmla="val 18900000"/>
            <a:gd name="adj3" fmla="val 4960"/>
          </a:avLst>
        </a:prstGeom>
        <a:solidFill>
          <a:schemeClr val="accent5">
            <a:alpha val="90000"/>
            <a:hueOff val="0"/>
            <a:satOff val="0"/>
            <a:lumOff val="0"/>
            <a:alphaOff val="-4000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1B5AF096-32CF-48AA-B45C-EB6669CC9AB5}">
      <dsp:nvSpPr>
        <dsp:cNvPr id="0" name=""/>
        <dsp:cNvSpPr/>
      </dsp:nvSpPr>
      <dsp:spPr>
        <a:xfrm>
          <a:off x="5736793" y="2152943"/>
          <a:ext cx="1881835" cy="495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sp3d extrusionH="28000" prstMaterial="matte"/>
        </a:bodyPr>
        <a:lstStyle/>
        <a:p>
          <a:pPr marL="0" lvl="0" indent="0" algn="ctr" defTabSz="889000">
            <a:lnSpc>
              <a:spcPct val="90000"/>
            </a:lnSpc>
            <a:spcBef>
              <a:spcPct val="0"/>
            </a:spcBef>
            <a:spcAft>
              <a:spcPct val="35000"/>
            </a:spcAft>
            <a:buNone/>
          </a:pPr>
          <a:r>
            <a:rPr lang="zh-CN" altLang="en-US" sz="2000" kern="1200" dirty="0"/>
            <a:t>发起协同配送</a:t>
          </a:r>
        </a:p>
      </dsp:txBody>
      <dsp:txXfrm>
        <a:off x="5736793" y="2152943"/>
        <a:ext cx="1881835" cy="495855"/>
      </dsp:txXfrm>
    </dsp:sp>
    <dsp:sp modelId="{067B678B-95EA-4F7E-8122-43A9F09802E5}">
      <dsp:nvSpPr>
        <dsp:cNvPr id="0" name=""/>
        <dsp:cNvSpPr/>
      </dsp:nvSpPr>
      <dsp:spPr>
        <a:xfrm>
          <a:off x="3841641" y="430982"/>
          <a:ext cx="1043679" cy="1043679"/>
        </a:xfrm>
        <a:prstGeom prst="ellipse">
          <a:avLst/>
        </a:prstGeom>
        <a:solidFill>
          <a:schemeClr val="accent5">
            <a:shade val="80000"/>
            <a:alpha val="5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sp3d extrusionH="28000" prstMaterial="matte"/>
        </a:bodyPr>
        <a:lstStyle/>
        <a:p>
          <a:pPr marL="0" lvl="0" indent="0" algn="ctr" defTabSz="889000">
            <a:lnSpc>
              <a:spcPct val="90000"/>
            </a:lnSpc>
            <a:spcBef>
              <a:spcPct val="0"/>
            </a:spcBef>
            <a:spcAft>
              <a:spcPct val="35000"/>
            </a:spcAft>
            <a:buNone/>
          </a:pPr>
          <a:r>
            <a:rPr lang="zh-CN" altLang="en-US" sz="2000" kern="1200" dirty="0"/>
            <a:t>甲</a:t>
          </a:r>
        </a:p>
      </dsp:txBody>
      <dsp:txXfrm>
        <a:off x="3980798" y="613626"/>
        <a:ext cx="765365" cy="469655"/>
      </dsp:txXfrm>
    </dsp:sp>
    <dsp:sp modelId="{7ED6BE52-1D1F-4BAE-BCDA-7453F5BC8EB9}">
      <dsp:nvSpPr>
        <dsp:cNvPr id="0" name=""/>
        <dsp:cNvSpPr/>
      </dsp:nvSpPr>
      <dsp:spPr>
        <a:xfrm>
          <a:off x="4218236" y="1083282"/>
          <a:ext cx="1043679" cy="1043679"/>
        </a:xfrm>
        <a:prstGeom prst="ellipse">
          <a:avLst/>
        </a:prstGeom>
        <a:solidFill>
          <a:schemeClr val="accent5">
            <a:shade val="80000"/>
            <a:alpha val="50000"/>
            <a:hueOff val="0"/>
            <a:satOff val="34"/>
            <a:lumOff val="451"/>
            <a:alphaOff val="-2727"/>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sp3d extrusionH="28000" prstMaterial="matte"/>
        </a:bodyPr>
        <a:lstStyle/>
        <a:p>
          <a:pPr marL="0" lvl="0" indent="0" algn="ctr" defTabSz="889000">
            <a:lnSpc>
              <a:spcPct val="90000"/>
            </a:lnSpc>
            <a:spcBef>
              <a:spcPct val="0"/>
            </a:spcBef>
            <a:spcAft>
              <a:spcPct val="35000"/>
            </a:spcAft>
            <a:buNone/>
          </a:pPr>
          <a:r>
            <a:rPr lang="zh-CN" altLang="en-US" sz="2000" kern="1200" dirty="0"/>
            <a:t>乙</a:t>
          </a:r>
        </a:p>
      </dsp:txBody>
      <dsp:txXfrm>
        <a:off x="4537428" y="1352899"/>
        <a:ext cx="626207" cy="574023"/>
      </dsp:txXfrm>
    </dsp:sp>
    <dsp:sp modelId="{8396AB17-27E2-404D-9E66-E2DCCC46C734}">
      <dsp:nvSpPr>
        <dsp:cNvPr id="0" name=""/>
        <dsp:cNvSpPr/>
      </dsp:nvSpPr>
      <dsp:spPr>
        <a:xfrm>
          <a:off x="3465047" y="1083282"/>
          <a:ext cx="1043679" cy="1043679"/>
        </a:xfrm>
        <a:prstGeom prst="ellipse">
          <a:avLst/>
        </a:prstGeom>
        <a:solidFill>
          <a:schemeClr val="accent5">
            <a:shade val="80000"/>
            <a:alpha val="50000"/>
            <a:hueOff val="1"/>
            <a:satOff val="68"/>
            <a:lumOff val="902"/>
            <a:alphaOff val="-5455"/>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sp3d extrusionH="28000" prstMaterial="matte"/>
        </a:bodyPr>
        <a:lstStyle/>
        <a:p>
          <a:pPr marL="0" lvl="0" indent="0" algn="ctr" defTabSz="889000">
            <a:lnSpc>
              <a:spcPct val="90000"/>
            </a:lnSpc>
            <a:spcBef>
              <a:spcPct val="0"/>
            </a:spcBef>
            <a:spcAft>
              <a:spcPct val="35000"/>
            </a:spcAft>
            <a:buNone/>
          </a:pPr>
          <a:r>
            <a:rPr lang="zh-CN" altLang="en-US" sz="2000" kern="1200" dirty="0"/>
            <a:t>丙</a:t>
          </a:r>
        </a:p>
      </dsp:txBody>
      <dsp:txXfrm>
        <a:off x="3563326" y="1352899"/>
        <a:ext cx="626207" cy="574023"/>
      </dsp:txXfrm>
    </dsp:sp>
    <dsp:sp modelId="{43D27C7D-7412-4F98-9729-C8E946788FBD}">
      <dsp:nvSpPr>
        <dsp:cNvPr id="0" name=""/>
        <dsp:cNvSpPr/>
      </dsp:nvSpPr>
      <dsp:spPr>
        <a:xfrm>
          <a:off x="1247645" y="306995"/>
          <a:ext cx="730234" cy="730237"/>
        </a:xfrm>
        <a:prstGeom prst="ellipse">
          <a:avLst/>
        </a:prstGeom>
        <a:solidFill>
          <a:schemeClr val="accent5">
            <a:shade val="80000"/>
            <a:alpha val="50000"/>
            <a:hueOff val="1"/>
            <a:satOff val="102"/>
            <a:lumOff val="1353"/>
            <a:alphaOff val="-8182"/>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41910" tIns="41910" rIns="41910" bIns="41910" numCol="1" spcCol="1270" anchor="ctr" anchorCtr="0">
          <a:noAutofit/>
          <a:sp3d extrusionH="28000" prstMaterial="matte"/>
        </a:bodyPr>
        <a:lstStyle/>
        <a:p>
          <a:pPr marL="0" lvl="0" indent="0" algn="ctr" defTabSz="488950">
            <a:lnSpc>
              <a:spcPct val="90000"/>
            </a:lnSpc>
            <a:spcBef>
              <a:spcPct val="0"/>
            </a:spcBef>
            <a:spcAft>
              <a:spcPct val="35000"/>
            </a:spcAft>
            <a:buNone/>
          </a:pPr>
          <a:r>
            <a:rPr lang="zh-CN" altLang="en-US" sz="1100" kern="1200" dirty="0"/>
            <a:t>甲乙共享</a:t>
          </a:r>
        </a:p>
      </dsp:txBody>
      <dsp:txXfrm>
        <a:off x="1354585" y="413936"/>
        <a:ext cx="516354" cy="516355"/>
      </dsp:txXfrm>
    </dsp:sp>
    <dsp:sp modelId="{B3F58FC0-BD09-49D5-9F6F-1149412BDD93}">
      <dsp:nvSpPr>
        <dsp:cNvPr id="0" name=""/>
        <dsp:cNvSpPr/>
      </dsp:nvSpPr>
      <dsp:spPr>
        <a:xfrm>
          <a:off x="1336264" y="1136133"/>
          <a:ext cx="208638" cy="208665"/>
        </a:xfrm>
        <a:prstGeom prst="ellipse">
          <a:avLst/>
        </a:prstGeom>
        <a:solidFill>
          <a:schemeClr val="accent5">
            <a:shade val="80000"/>
            <a:alpha val="50000"/>
            <a:hueOff val="1"/>
            <a:satOff val="136"/>
            <a:lumOff val="1804"/>
            <a:alphaOff val="-10909"/>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sp>
    <dsp:sp modelId="{47AA45F6-2A4A-4AC3-85E0-30913AFAB2A6}">
      <dsp:nvSpPr>
        <dsp:cNvPr id="0" name=""/>
        <dsp:cNvSpPr/>
      </dsp:nvSpPr>
      <dsp:spPr>
        <a:xfrm>
          <a:off x="2015734" y="329833"/>
          <a:ext cx="208638" cy="208665"/>
        </a:xfrm>
        <a:prstGeom prst="ellipse">
          <a:avLst/>
        </a:prstGeom>
        <a:solidFill>
          <a:schemeClr val="accent5">
            <a:shade val="80000"/>
            <a:alpha val="50000"/>
            <a:hueOff val="2"/>
            <a:satOff val="170"/>
            <a:lumOff val="2255"/>
            <a:alphaOff val="-13636"/>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sp>
    <dsp:sp modelId="{55AA33E6-EE07-40FC-8241-F5BFE89AD74C}">
      <dsp:nvSpPr>
        <dsp:cNvPr id="0" name=""/>
        <dsp:cNvSpPr/>
      </dsp:nvSpPr>
      <dsp:spPr>
        <a:xfrm>
          <a:off x="2015909" y="547154"/>
          <a:ext cx="730234" cy="730237"/>
        </a:xfrm>
        <a:prstGeom prst="ellipse">
          <a:avLst/>
        </a:prstGeom>
        <a:solidFill>
          <a:schemeClr val="accent5">
            <a:shade val="80000"/>
            <a:alpha val="50000"/>
            <a:hueOff val="2"/>
            <a:satOff val="205"/>
            <a:lumOff val="2707"/>
            <a:alphaOff val="-16364"/>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41910" tIns="41910" rIns="41910" bIns="41910" numCol="1" spcCol="1270" anchor="ctr" anchorCtr="0">
          <a:noAutofit/>
          <a:sp3d extrusionH="28000" prstMaterial="matte"/>
        </a:bodyPr>
        <a:lstStyle/>
        <a:p>
          <a:pPr marL="0" lvl="0" indent="0" algn="ctr" defTabSz="488950">
            <a:lnSpc>
              <a:spcPct val="90000"/>
            </a:lnSpc>
            <a:spcBef>
              <a:spcPct val="0"/>
            </a:spcBef>
            <a:spcAft>
              <a:spcPct val="35000"/>
            </a:spcAft>
            <a:buNone/>
          </a:pPr>
          <a:r>
            <a:rPr lang="zh-CN" altLang="en-US" sz="1100" kern="1200" dirty="0"/>
            <a:t>甲丙</a:t>
          </a:r>
          <a:endParaRPr lang="en-US" altLang="zh-CN" sz="1100" kern="1200" dirty="0"/>
        </a:p>
        <a:p>
          <a:pPr marL="0" lvl="0" indent="0" algn="ctr" defTabSz="488950">
            <a:lnSpc>
              <a:spcPct val="90000"/>
            </a:lnSpc>
            <a:spcBef>
              <a:spcPct val="0"/>
            </a:spcBef>
            <a:spcAft>
              <a:spcPct val="35000"/>
            </a:spcAft>
            <a:buNone/>
          </a:pPr>
          <a:r>
            <a:rPr lang="zh-CN" altLang="en-US" sz="1100" kern="1200" dirty="0"/>
            <a:t>共享</a:t>
          </a:r>
        </a:p>
      </dsp:txBody>
      <dsp:txXfrm>
        <a:off x="2122849" y="654095"/>
        <a:ext cx="516354" cy="516355"/>
      </dsp:txXfrm>
    </dsp:sp>
    <dsp:sp modelId="{8881ADBC-136F-47F2-A4FA-DFD3D5DAE754}">
      <dsp:nvSpPr>
        <dsp:cNvPr id="0" name=""/>
        <dsp:cNvSpPr/>
      </dsp:nvSpPr>
      <dsp:spPr>
        <a:xfrm>
          <a:off x="2612342" y="1288443"/>
          <a:ext cx="208638" cy="208665"/>
        </a:xfrm>
        <a:prstGeom prst="ellipse">
          <a:avLst/>
        </a:prstGeom>
        <a:solidFill>
          <a:schemeClr val="accent5">
            <a:shade val="80000"/>
            <a:alpha val="50000"/>
            <a:hueOff val="3"/>
            <a:satOff val="239"/>
            <a:lumOff val="3158"/>
            <a:alphaOff val="-19091"/>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sp>
    <dsp:sp modelId="{F5C789A2-F200-42B4-A49F-D83B20D6D3FA}">
      <dsp:nvSpPr>
        <dsp:cNvPr id="0" name=""/>
        <dsp:cNvSpPr/>
      </dsp:nvSpPr>
      <dsp:spPr>
        <a:xfrm>
          <a:off x="1076513" y="1418467"/>
          <a:ext cx="730234" cy="730237"/>
        </a:xfrm>
        <a:prstGeom prst="ellipse">
          <a:avLst/>
        </a:prstGeom>
        <a:solidFill>
          <a:schemeClr val="accent5">
            <a:shade val="80000"/>
            <a:alpha val="50000"/>
            <a:hueOff val="3"/>
            <a:satOff val="273"/>
            <a:lumOff val="3609"/>
            <a:alphaOff val="-21818"/>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41910" tIns="41910" rIns="41910" bIns="41910" numCol="1" spcCol="1270" anchor="ctr" anchorCtr="0">
          <a:noAutofit/>
          <a:sp3d extrusionH="28000" prstMaterial="matte"/>
        </a:bodyPr>
        <a:lstStyle/>
        <a:p>
          <a:pPr marL="0" lvl="0" indent="0" algn="ctr" defTabSz="488950">
            <a:lnSpc>
              <a:spcPct val="90000"/>
            </a:lnSpc>
            <a:spcBef>
              <a:spcPct val="0"/>
            </a:spcBef>
            <a:spcAft>
              <a:spcPct val="35000"/>
            </a:spcAft>
            <a:buNone/>
          </a:pPr>
          <a:r>
            <a:rPr lang="zh-CN" altLang="en-US" sz="1100" kern="1200" dirty="0"/>
            <a:t>乙丙共享</a:t>
          </a:r>
        </a:p>
      </dsp:txBody>
      <dsp:txXfrm>
        <a:off x="1183453" y="1525408"/>
        <a:ext cx="516354" cy="516355"/>
      </dsp:txXfrm>
    </dsp:sp>
    <dsp:sp modelId="{3AAF5B16-B223-4CD3-8212-85B6DF571AD9}">
      <dsp:nvSpPr>
        <dsp:cNvPr id="0" name=""/>
        <dsp:cNvSpPr/>
      </dsp:nvSpPr>
      <dsp:spPr>
        <a:xfrm>
          <a:off x="1883329" y="1360269"/>
          <a:ext cx="730234" cy="730237"/>
        </a:xfrm>
        <a:prstGeom prst="ellipse">
          <a:avLst/>
        </a:prstGeom>
        <a:solidFill>
          <a:schemeClr val="accent5">
            <a:shade val="80000"/>
            <a:alpha val="50000"/>
            <a:hueOff val="3"/>
            <a:satOff val="307"/>
            <a:lumOff val="4060"/>
            <a:alphaOff val="-24545"/>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41910" tIns="41910" rIns="41910" bIns="41910" numCol="1" spcCol="1270" anchor="ctr" anchorCtr="0">
          <a:noAutofit/>
          <a:sp3d extrusionH="28000" prstMaterial="matte"/>
        </a:bodyPr>
        <a:lstStyle/>
        <a:p>
          <a:pPr marL="0" lvl="0" indent="0" algn="ctr" defTabSz="488950">
            <a:lnSpc>
              <a:spcPct val="90000"/>
            </a:lnSpc>
            <a:spcBef>
              <a:spcPct val="0"/>
            </a:spcBef>
            <a:spcAft>
              <a:spcPct val="35000"/>
            </a:spcAft>
            <a:buNone/>
          </a:pPr>
          <a:r>
            <a:rPr lang="zh-CN" altLang="en-US" sz="1100" kern="1200" dirty="0"/>
            <a:t>公共运力</a:t>
          </a:r>
        </a:p>
      </dsp:txBody>
      <dsp:txXfrm>
        <a:off x="1990269" y="1467210"/>
        <a:ext cx="516354" cy="516355"/>
      </dsp:txXfrm>
    </dsp:sp>
    <dsp:sp modelId="{230992CC-23CD-4A08-A42D-9792F84E4FAB}">
      <dsp:nvSpPr>
        <dsp:cNvPr id="0" name=""/>
        <dsp:cNvSpPr/>
      </dsp:nvSpPr>
      <dsp:spPr>
        <a:xfrm>
          <a:off x="1638580" y="1086407"/>
          <a:ext cx="358662" cy="358580"/>
        </a:xfrm>
        <a:prstGeom prst="ellipse">
          <a:avLst/>
        </a:prstGeom>
        <a:solidFill>
          <a:schemeClr val="accent5">
            <a:shade val="80000"/>
            <a:alpha val="50000"/>
            <a:hueOff val="4"/>
            <a:satOff val="341"/>
            <a:lumOff val="4511"/>
            <a:alphaOff val="-27273"/>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sp>
    <dsp:sp modelId="{829BFBE0-DCE6-46F2-9C46-2A5FBF009DA9}">
      <dsp:nvSpPr>
        <dsp:cNvPr id="0" name=""/>
        <dsp:cNvSpPr/>
      </dsp:nvSpPr>
      <dsp:spPr>
        <a:xfrm>
          <a:off x="1101982" y="1269841"/>
          <a:ext cx="156827" cy="156729"/>
        </a:xfrm>
        <a:prstGeom prst="ellipse">
          <a:avLst/>
        </a:prstGeom>
        <a:solidFill>
          <a:schemeClr val="accent5">
            <a:shade val="80000"/>
            <a:alpha val="50000"/>
            <a:hueOff val="4"/>
            <a:satOff val="375"/>
            <a:lumOff val="4962"/>
            <a:alphaOff val="-3000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sp>
    <dsp:sp modelId="{2B98F000-977D-4D24-898F-B80D271B279F}">
      <dsp:nvSpPr>
        <dsp:cNvPr id="0" name=""/>
        <dsp:cNvSpPr/>
      </dsp:nvSpPr>
      <dsp:spPr>
        <a:xfrm>
          <a:off x="5950553" y="512277"/>
          <a:ext cx="1447565" cy="1447303"/>
        </a:xfrm>
        <a:prstGeom prst="ellipse">
          <a:avLst/>
        </a:prstGeom>
        <a:solidFill>
          <a:schemeClr val="accent5">
            <a:alpha val="7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sp3d extrusionH="28000" prstMaterial="matte"/>
        </a:bodyPr>
        <a:lstStyle/>
        <a:p>
          <a:pPr marL="0" lvl="0" indent="0" algn="ctr" defTabSz="1422400">
            <a:lnSpc>
              <a:spcPct val="90000"/>
            </a:lnSpc>
            <a:spcBef>
              <a:spcPct val="0"/>
            </a:spcBef>
            <a:spcAft>
              <a:spcPct val="35000"/>
            </a:spcAft>
            <a:buNone/>
          </a:pPr>
          <a:r>
            <a:rPr lang="zh-CN" altLang="en-US" sz="3200" kern="1200" dirty="0">
              <a:solidFill>
                <a:schemeClr val="tx1"/>
              </a:solidFill>
            </a:rPr>
            <a:t>您</a:t>
          </a:r>
        </a:p>
      </dsp:txBody>
      <dsp:txXfrm>
        <a:off x="6162544" y="724230"/>
        <a:ext cx="1023583" cy="1023397"/>
      </dsp:txXfrm>
    </dsp:sp>
    <dsp:sp modelId="{7BB8F5D0-B82C-4AD0-8204-C6C059CFD2F0}">
      <dsp:nvSpPr>
        <dsp:cNvPr id="0" name=""/>
        <dsp:cNvSpPr/>
      </dsp:nvSpPr>
      <dsp:spPr>
        <a:xfrm>
          <a:off x="1068582" y="2152943"/>
          <a:ext cx="1881835" cy="495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sp3d extrusionH="28000" prstMaterial="matte"/>
        </a:bodyPr>
        <a:lstStyle/>
        <a:p>
          <a:pPr marL="0" lvl="0" indent="0" algn="ctr" defTabSz="889000">
            <a:lnSpc>
              <a:spcPct val="90000"/>
            </a:lnSpc>
            <a:spcBef>
              <a:spcPct val="0"/>
            </a:spcBef>
            <a:spcAft>
              <a:spcPct val="35000"/>
            </a:spcAft>
            <a:buNone/>
          </a:pPr>
          <a:r>
            <a:rPr lang="zh-CN" altLang="en-US" sz="2000" kern="1200" dirty="0"/>
            <a:t>运力池</a:t>
          </a:r>
        </a:p>
      </dsp:txBody>
      <dsp:txXfrm>
        <a:off x="1068582" y="2152943"/>
        <a:ext cx="1881835" cy="495855"/>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zh-CN" altLang="en-US"/>
              <a:t>单击此处编辑母版标题样式</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47E2820-6735-4136-945E-C265F1C6D823}" type="datetimeFigureOut">
              <a:rPr lang="en-US" smtClean="0"/>
              <a:t>12/12/2016</a:t>
            </a:fld>
            <a:endParaRPr lang="en-US"/>
          </a:p>
        </p:txBody>
      </p:sp>
      <p:sp>
        <p:nvSpPr>
          <p:cNvPr id="5" name="Footer Placeholder 4"/>
          <p:cNvSpPr>
            <a:spLocks noGrp="1"/>
          </p:cNvSpPr>
          <p:nvPr>
            <p:ph type="ftr" sz="quarter" idx="11"/>
          </p:nvPr>
        </p:nvSpPr>
        <p:spPr>
          <a:xfrm>
            <a:off x="1127124" y="329307"/>
            <a:ext cx="5943668" cy="309201"/>
          </a:xfrm>
        </p:spPr>
        <p:txBody>
          <a:bodyPr/>
          <a:lstStyle/>
          <a:p>
            <a:endParaRPr lang="en-US"/>
          </a:p>
        </p:txBody>
      </p:sp>
      <p:sp>
        <p:nvSpPr>
          <p:cNvPr id="6" name="Slide Number Placeholder 5"/>
          <p:cNvSpPr>
            <a:spLocks noGrp="1"/>
          </p:cNvSpPr>
          <p:nvPr>
            <p:ph type="sldNum" sz="quarter" idx="12"/>
          </p:nvPr>
        </p:nvSpPr>
        <p:spPr>
          <a:xfrm>
            <a:off x="9924392" y="134930"/>
            <a:ext cx="811019" cy="503578"/>
          </a:xfrm>
        </p:spPr>
        <p:txBody>
          <a:bodyPr/>
          <a:lstStyle/>
          <a:p>
            <a:fld id="{56DB86BA-7A39-464B-A0D4-5B437A023FEE}"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828722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ncho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sz="1200"/>
            </a:lvl1pPr>
          </a:lstStyle>
          <a:p>
            <a:fld id="{A47E2820-6735-4136-945E-C265F1C6D823}" type="datetimeFigureOut">
              <a:rPr lang="en-US" smtClean="0"/>
              <a:t>12/12/2016</a:t>
            </a:fld>
            <a:endParaRPr lang="en-US"/>
          </a:p>
        </p:txBody>
      </p:sp>
      <p:sp>
        <p:nvSpPr>
          <p:cNvPr id="5" name="Footer Placeholder 4"/>
          <p:cNvSpPr>
            <a:spLocks noGrp="1"/>
          </p:cNvSpPr>
          <p:nvPr>
            <p:ph type="ftr" sz="quarter" idx="11"/>
          </p:nvPr>
        </p:nvSpPr>
        <p:spPr/>
        <p:txBody>
          <a:bodyPr/>
          <a:lstStyle>
            <a:lvl1pPr>
              <a:defRPr sz="1200"/>
            </a:lvl1pPr>
          </a:lstStyle>
          <a:p>
            <a:endParaRPr lang="en-US"/>
          </a:p>
        </p:txBody>
      </p:sp>
      <p:sp>
        <p:nvSpPr>
          <p:cNvPr id="6" name="Slide Number Placeholder 5"/>
          <p:cNvSpPr>
            <a:spLocks noGrp="1"/>
          </p:cNvSpPr>
          <p:nvPr>
            <p:ph type="sldNum" sz="quarter" idx="12"/>
          </p:nvPr>
        </p:nvSpPr>
        <p:spPr/>
        <p:txBody>
          <a:bodyPr/>
          <a:lstStyle/>
          <a:p>
            <a:fld id="{56DB86BA-7A39-464B-A0D4-5B437A023FEE}" type="slidenum">
              <a:rPr lang="en-US" smtClean="0"/>
              <a:t>‹#›</a:t>
            </a:fld>
            <a:endParaRPr lang="en-US"/>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507702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A47E2820-6735-4136-945E-C265F1C6D823}" type="datetimeFigureOut">
              <a:rPr lang="en-US" smtClean="0"/>
              <a:t>12/12/2016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B86BA-7A39-464B-A0D4-5B437A023FEE}"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019087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A47E2820-6735-4136-945E-C265F1C6D823}" type="datetimeFigureOut">
              <a:rPr lang="en-US" smtClean="0"/>
              <a:t>12/12/2016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B86BA-7A39-464B-A0D4-5B437A023FEE}"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6195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1129166" y="2974448"/>
            <a:ext cx="4645152" cy="249387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094337" y="2971669"/>
            <a:ext cx="4645152" cy="2487193"/>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A47E2820-6735-4136-945E-C265F1C6D823}" type="datetimeFigureOut">
              <a:rPr lang="en-US" smtClean="0"/>
              <a:t>12/12/2016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DB86BA-7A39-464B-A0D4-5B437A023FEE}" type="slidenum">
              <a:rPr lang="en-US" smtClean="0"/>
              <a:t>‹#›</a:t>
            </a:fld>
            <a:endParaRPr lang="en-US"/>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27475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47E2820-6735-4136-945E-C265F1C6D823}" type="datetimeFigureOut">
              <a:rPr lang="en-US" smtClean="0"/>
              <a:t>12/12/2016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DB86BA-7A39-464B-A0D4-5B437A023FEE}" type="slidenum">
              <a:rPr lang="en-US" smtClean="0"/>
              <a:t>‹#›</a:t>
            </a:fld>
            <a:endParaRPr lang="en-US"/>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451585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E2820-6735-4136-945E-C265F1C6D823}" type="datetimeFigureOut">
              <a:rPr lang="en-US" smtClean="0"/>
              <a:t>12/12/2016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DB86BA-7A39-464B-A0D4-5B437A023FEE}" type="slidenum">
              <a:rPr lang="en-US" smtClean="0"/>
              <a:t>‹#›</a:t>
            </a:fld>
            <a:endParaRPr lang="en-US"/>
          </a:p>
        </p:txBody>
      </p:sp>
    </p:spTree>
    <p:extLst>
      <p:ext uri="{BB962C8B-B14F-4D97-AF65-F5344CB8AC3E}">
        <p14:creationId xmlns:p14="http://schemas.microsoft.com/office/powerpoint/2010/main" val="267798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A47E2820-6735-4136-945E-C265F1C6D823}" type="datetimeFigureOut">
              <a:rPr lang="en-US" smtClean="0"/>
              <a:t>12/12/2016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B86BA-7A39-464B-A0D4-5B437A023FEE}"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958164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A47E2820-6735-4136-945E-C265F1C6D823}" type="datetimeFigureOut">
              <a:rPr lang="en-US" smtClean="0"/>
              <a:t>12/12/2016</a:t>
            </a:fld>
            <a:endParaRPr lang="en-US"/>
          </a:p>
        </p:txBody>
      </p:sp>
      <p:sp>
        <p:nvSpPr>
          <p:cNvPr id="6" name="Footer Placeholder 5"/>
          <p:cNvSpPr>
            <a:spLocks noGrp="1"/>
          </p:cNvSpPr>
          <p:nvPr>
            <p:ph type="ftr" sz="quarter" idx="11"/>
          </p:nvPr>
        </p:nvSpPr>
        <p:spPr>
          <a:xfrm>
            <a:off x="1125300" y="318640"/>
            <a:ext cx="4877818" cy="320931"/>
          </a:xfrm>
        </p:spPr>
        <p:txBody>
          <a:bodyPr/>
          <a:lstStyle/>
          <a:p>
            <a:endParaRPr lang="en-US"/>
          </a:p>
        </p:txBody>
      </p:sp>
      <p:sp>
        <p:nvSpPr>
          <p:cNvPr id="7" name="Slide Number Placeholder 6"/>
          <p:cNvSpPr>
            <a:spLocks noGrp="1"/>
          </p:cNvSpPr>
          <p:nvPr>
            <p:ph type="sldNum" sz="quarter" idx="12"/>
          </p:nvPr>
        </p:nvSpPr>
        <p:spPr>
          <a:xfrm>
            <a:off x="6176794" y="137408"/>
            <a:ext cx="811019" cy="503578"/>
          </a:xfrm>
        </p:spPr>
        <p:txBody>
          <a:bodyPr/>
          <a:lstStyle/>
          <a:p>
            <a:fld id="{56DB86BA-7A39-464B-A0D4-5B437A023FEE}" type="slidenum">
              <a:rPr lang="en-US" smtClean="0"/>
              <a:t>‹#›</a:t>
            </a:fld>
            <a:endParaRPr lang="en-US"/>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2191956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47E2820-6735-4136-945E-C265F1C6D823}" type="datetimeFigureOut">
              <a:rPr lang="en-US" smtClean="0"/>
              <a:t>12/12/2016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B86BA-7A39-464B-A0D4-5B437A023FEE}" type="slidenum">
              <a:rPr lang="en-US" smtClean="0"/>
              <a:t>‹#›</a:t>
            </a:fld>
            <a:endParaRPr lang="en-US"/>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905732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47E2820-6735-4136-945E-C265F1C6D823}" type="datetimeFigureOut">
              <a:rPr lang="en-US" smtClean="0"/>
              <a:t>12/12/2016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B86BA-7A39-464B-A0D4-5B437A023FEE}" type="slidenum">
              <a:rPr lang="en-US" smtClean="0"/>
              <a:t>‹#›</a:t>
            </a:fld>
            <a:endParaRPr lang="en-US"/>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2022306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47E2820-6735-4136-945E-C265F1C6D823}" type="datetimeFigureOut">
              <a:rPr lang="en-US" smtClean="0"/>
              <a:t>12/12/2016</a:t>
            </a:fld>
            <a:endParaRPr lang="en-US"/>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56DB86BA-7A39-464B-A0D4-5B437A023FEE}" type="slidenum">
              <a:rPr lang="en-US" smtClean="0"/>
              <a:t>‹#›</a:t>
            </a:fld>
            <a:endParaRPr lang="en-US"/>
          </a:p>
        </p:txBody>
      </p:sp>
    </p:spTree>
    <p:extLst>
      <p:ext uri="{BB962C8B-B14F-4D97-AF65-F5344CB8AC3E}">
        <p14:creationId xmlns:p14="http://schemas.microsoft.com/office/powerpoint/2010/main" val="970561198"/>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sz="3600" dirty="0"/>
              <a:t>互联网</a:t>
            </a:r>
            <a:r>
              <a:rPr lang="en-US" altLang="zh-CN" sz="3600" dirty="0"/>
              <a:t>+</a:t>
            </a:r>
            <a:r>
              <a:rPr lang="zh-CN" altLang="en-US" sz="3600" dirty="0"/>
              <a:t>社区生活</a:t>
            </a:r>
            <a:br>
              <a:rPr lang="en-US" altLang="zh-CN" dirty="0"/>
            </a:br>
            <a:r>
              <a:rPr lang="zh-CN" altLang="en-US" dirty="0"/>
              <a:t>到家配送的互联网思考</a:t>
            </a:r>
            <a:endParaRPr lang="en-US" dirty="0"/>
          </a:p>
        </p:txBody>
      </p:sp>
      <p:sp>
        <p:nvSpPr>
          <p:cNvPr id="3" name="副标题 2"/>
          <p:cNvSpPr>
            <a:spLocks noGrp="1"/>
          </p:cNvSpPr>
          <p:nvPr>
            <p:ph type="subTitle" idx="1"/>
          </p:nvPr>
        </p:nvSpPr>
        <p:spPr>
          <a:xfrm>
            <a:off x="1524000" y="4152900"/>
            <a:ext cx="9144000" cy="1104900"/>
          </a:xfrm>
        </p:spPr>
        <p:txBody>
          <a:bodyPr/>
          <a:lstStyle/>
          <a:p>
            <a:r>
              <a:rPr lang="zh-CN" altLang="en-US" dirty="0"/>
              <a:t>李肇仁</a:t>
            </a:r>
            <a:endParaRPr lang="en-US" altLang="zh-CN" dirty="0"/>
          </a:p>
          <a:p>
            <a:r>
              <a:rPr lang="zh-CN" altLang="en-US" dirty="0"/>
              <a:t>北京云兔科技有限公司</a:t>
            </a:r>
            <a:endParaRPr lang="en-US" dirty="0"/>
          </a:p>
        </p:txBody>
      </p:sp>
    </p:spTree>
    <p:extLst>
      <p:ext uri="{BB962C8B-B14F-4D97-AF65-F5344CB8AC3E}">
        <p14:creationId xmlns:p14="http://schemas.microsoft.com/office/powerpoint/2010/main" val="4040915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到家配送服务的概念定义</a:t>
            </a:r>
            <a:endParaRPr lang="en-US" dirty="0"/>
          </a:p>
        </p:txBody>
      </p:sp>
      <p:sp>
        <p:nvSpPr>
          <p:cNvPr id="3" name="内容占位符 2"/>
          <p:cNvSpPr>
            <a:spLocks noGrp="1"/>
          </p:cNvSpPr>
          <p:nvPr>
            <p:ph idx="1"/>
          </p:nvPr>
        </p:nvSpPr>
        <p:spPr/>
        <p:txBody>
          <a:bodyPr>
            <a:normAutofit fontScale="92500" lnSpcReduction="10000"/>
          </a:bodyPr>
          <a:lstStyle/>
          <a:p>
            <a:r>
              <a:rPr lang="zh-CN" altLang="en-US" sz="2400" dirty="0">
                <a:solidFill>
                  <a:srgbClr val="000000"/>
                </a:solidFill>
              </a:rPr>
              <a:t>互联网</a:t>
            </a:r>
            <a:r>
              <a:rPr lang="en-US" altLang="zh-CN" sz="2400" dirty="0">
                <a:solidFill>
                  <a:srgbClr val="000000"/>
                </a:solidFill>
              </a:rPr>
              <a:t>+</a:t>
            </a:r>
            <a:r>
              <a:rPr lang="zh-CN" altLang="en-US" sz="2400" dirty="0">
                <a:solidFill>
                  <a:srgbClr val="000000"/>
                </a:solidFill>
              </a:rPr>
              <a:t>社区生活”</a:t>
            </a:r>
            <a:r>
              <a:rPr lang="en-US" altLang="zh-CN" sz="2400" dirty="0">
                <a:solidFill>
                  <a:srgbClr val="000000"/>
                </a:solidFill>
              </a:rPr>
              <a:t> </a:t>
            </a:r>
            <a:r>
              <a:rPr lang="zh-CN" altLang="en-US" sz="2400" dirty="0">
                <a:solidFill>
                  <a:srgbClr val="000000"/>
                </a:solidFill>
              </a:rPr>
              <a:t>的到家配送服务是指消费者在线上选择相应服务，由服务提供商或者在平台进行注册的服务提供者上门提供服务</a:t>
            </a:r>
            <a:endParaRPr lang="en-US" altLang="zh-CN" sz="2400" dirty="0">
              <a:solidFill>
                <a:srgbClr val="000000"/>
              </a:solidFill>
            </a:endParaRPr>
          </a:p>
          <a:p>
            <a:r>
              <a:rPr lang="en-US" altLang="zh-CN" sz="2400" dirty="0">
                <a:solidFill>
                  <a:srgbClr val="000000"/>
                </a:solidFill>
              </a:rPr>
              <a:t>15</a:t>
            </a:r>
            <a:r>
              <a:rPr lang="zh-CN" altLang="en-US" sz="2400" dirty="0">
                <a:solidFill>
                  <a:srgbClr val="000000"/>
                </a:solidFill>
              </a:rPr>
              <a:t>分钟生活圈的消费需求</a:t>
            </a:r>
            <a:endParaRPr lang="en-US" altLang="zh-CN" sz="2400" dirty="0">
              <a:solidFill>
                <a:srgbClr val="000000"/>
              </a:solidFill>
            </a:endParaRPr>
          </a:p>
          <a:p>
            <a:pPr lvl="1"/>
            <a:r>
              <a:rPr lang="zh-CN" altLang="en-US" dirty="0">
                <a:solidFill>
                  <a:srgbClr val="000000"/>
                </a:solidFill>
                <a:latin typeface="Microsoft YaHei" panose="020B0503020204020204" pitchFamily="34" charset="-122"/>
              </a:rPr>
              <a:t>现代“懒人经济” 盛行，即时性消费群体持续扩大。而互联网技术的发展为满足这种需求提供了极大的便利，消费者无需出门，通过手机端即可享受快捷、省时的各类上门服务。</a:t>
            </a:r>
            <a:endParaRPr lang="zh-CN" altLang="en-US" sz="1600" dirty="0"/>
          </a:p>
          <a:p>
            <a:r>
              <a:rPr lang="zh-CN" altLang="en-US" sz="2400" dirty="0">
                <a:solidFill>
                  <a:srgbClr val="000000"/>
                </a:solidFill>
              </a:rPr>
              <a:t>电商、快递、服务商行业“最后一公里”的入口</a:t>
            </a:r>
            <a:endParaRPr lang="en-US" altLang="zh-CN" sz="2400" dirty="0">
              <a:solidFill>
                <a:srgbClr val="000000"/>
              </a:solidFill>
            </a:endParaRPr>
          </a:p>
          <a:p>
            <a:pPr lvl="1"/>
            <a:r>
              <a:rPr lang="zh-CN" altLang="en-US" dirty="0">
                <a:solidFill>
                  <a:srgbClr val="000000"/>
                </a:solidFill>
                <a:latin typeface="Microsoft YaHei" panose="020B0503020204020204" pitchFamily="34" charset="-122"/>
              </a:rPr>
              <a:t>社区是一个具有复合性需求的生活圈，涵盖了家政、出行、快餐、生鲜、理财、健康、休闲娱乐等多个方面，且这些需求的属性很多为高频、刚性，因此具有巨大的商业价值。</a:t>
            </a:r>
          </a:p>
          <a:p>
            <a:pPr marL="0" lvl="0" indent="0">
              <a:spcBef>
                <a:spcPct val="0"/>
              </a:spcBef>
              <a:buNone/>
            </a:pPr>
            <a:endParaRPr lang="zh-CN" altLang="en-US" sz="1600" dirty="0"/>
          </a:p>
          <a:p>
            <a:pPr marL="0" lvl="0" indent="0">
              <a:spcBef>
                <a:spcPct val="0"/>
              </a:spcBef>
              <a:buNone/>
            </a:pPr>
            <a:endParaRPr lang="zh-CN" altLang="en-US" dirty="0">
              <a:solidFill>
                <a:srgbClr val="000000"/>
              </a:solidFill>
              <a:latin typeface="Microsoft YaHei" panose="020B0503020204020204" pitchFamily="34" charset="-122"/>
            </a:endParaRPr>
          </a:p>
          <a:p>
            <a:pPr marL="0" lvl="0" indent="0">
              <a:spcBef>
                <a:spcPct val="0"/>
              </a:spcBef>
              <a:buNone/>
            </a:pPr>
            <a:endParaRPr lang="zh-CN" altLang="en-US" sz="1600" dirty="0"/>
          </a:p>
          <a:p>
            <a:endParaRPr lang="en-US" dirty="0"/>
          </a:p>
        </p:txBody>
      </p:sp>
    </p:spTree>
    <p:extLst>
      <p:ext uri="{BB962C8B-B14F-4D97-AF65-F5344CB8AC3E}">
        <p14:creationId xmlns:p14="http://schemas.microsoft.com/office/powerpoint/2010/main" val="4062161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传统</a:t>
            </a:r>
            <a:r>
              <a:rPr lang="en-US" altLang="zh-CN" dirty="0"/>
              <a:t>O2O – </a:t>
            </a:r>
            <a:r>
              <a:rPr lang="zh-CN" altLang="en-US" dirty="0"/>
              <a:t>大风刮起</a:t>
            </a:r>
            <a:endParaRPr lang="en-US" dirty="0"/>
          </a:p>
        </p:txBody>
      </p:sp>
      <p:pic>
        <p:nvPicPr>
          <p:cNvPr id="4" name="内容占位符 3"/>
          <p:cNvPicPr>
            <a:picLocks noGrp="1"/>
          </p:cNvPicPr>
          <p:nvPr>
            <p:ph idx="1"/>
          </p:nvPr>
        </p:nvPicPr>
        <p:blipFill>
          <a:blip r:embed="rId2"/>
          <a:stretch>
            <a:fillRect/>
          </a:stretch>
        </p:blipFill>
        <p:spPr>
          <a:xfrm>
            <a:off x="7464697" y="2776577"/>
            <a:ext cx="3073400" cy="1444171"/>
          </a:xfrm>
          <a:prstGeom prst="rect">
            <a:avLst/>
          </a:prstGeom>
          <a:noFill/>
          <a:ln w="9525">
            <a:noFill/>
          </a:ln>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464697" y="808439"/>
            <a:ext cx="3073400" cy="147471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270" y="2776577"/>
            <a:ext cx="3801474" cy="1474710"/>
          </a:xfrm>
          <a:prstGeom prst="rect">
            <a:avLst/>
          </a:prstGeom>
        </p:spPr>
      </p:pic>
      <p:sp>
        <p:nvSpPr>
          <p:cNvPr id="6" name="箭头: 右 5"/>
          <p:cNvSpPr/>
          <p:nvPr/>
        </p:nvSpPr>
        <p:spPr>
          <a:xfrm>
            <a:off x="5355772" y="3108984"/>
            <a:ext cx="1402080" cy="809897"/>
          </a:xfrm>
          <a:prstGeom prst="rightArrow">
            <a:avLst/>
          </a:prstGeom>
          <a:solidFill>
            <a:schemeClr val="accent2">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4697" y="4498969"/>
            <a:ext cx="3073400" cy="1435281"/>
          </a:xfrm>
          <a:prstGeom prst="rect">
            <a:avLst/>
          </a:prstGeom>
        </p:spPr>
      </p:pic>
      <p:sp>
        <p:nvSpPr>
          <p:cNvPr id="9" name="文本框 8"/>
          <p:cNvSpPr txBox="1"/>
          <p:nvPr/>
        </p:nvSpPr>
        <p:spPr>
          <a:xfrm>
            <a:off x="1130270" y="4498969"/>
            <a:ext cx="3929410" cy="923330"/>
          </a:xfrm>
          <a:prstGeom prst="rect">
            <a:avLst/>
          </a:prstGeom>
          <a:noFill/>
        </p:spPr>
        <p:txBody>
          <a:bodyPr wrap="square" rtlCol="0">
            <a:spAutoFit/>
          </a:bodyPr>
          <a:lstStyle/>
          <a:p>
            <a:r>
              <a:rPr lang="zh-CN" altLang="en-US" dirty="0"/>
              <a:t>到家服务是发展方向，但是什么商品服务可以到家，什么时候到家，如何到家，是需要严谨商务逻辑推敲的。</a:t>
            </a:r>
            <a:endParaRPr lang="en-US" dirty="0"/>
          </a:p>
        </p:txBody>
      </p:sp>
    </p:spTree>
    <p:extLst>
      <p:ext uri="{BB962C8B-B14F-4D97-AF65-F5344CB8AC3E}">
        <p14:creationId xmlns:p14="http://schemas.microsoft.com/office/powerpoint/2010/main" val="2975171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25883" y="956226"/>
            <a:ext cx="9603275" cy="1049235"/>
          </a:xfrm>
        </p:spPr>
        <p:txBody>
          <a:bodyPr/>
          <a:lstStyle/>
          <a:p>
            <a:r>
              <a:rPr lang="zh-CN" altLang="en-US" dirty="0"/>
              <a:t>传统</a:t>
            </a:r>
            <a:r>
              <a:rPr lang="en-US" altLang="zh-CN" dirty="0"/>
              <a:t>O2O – </a:t>
            </a:r>
            <a:r>
              <a:rPr lang="zh-CN" altLang="en-US" dirty="0"/>
              <a:t>模式缺欠</a:t>
            </a:r>
            <a:endParaRPr lang="en-US" dirty="0"/>
          </a:p>
        </p:txBody>
      </p:sp>
      <p:sp>
        <p:nvSpPr>
          <p:cNvPr id="3" name="内容占位符 2"/>
          <p:cNvSpPr>
            <a:spLocks noGrp="1"/>
          </p:cNvSpPr>
          <p:nvPr>
            <p:ph idx="1"/>
          </p:nvPr>
        </p:nvSpPr>
        <p:spPr>
          <a:xfrm rot="19841819">
            <a:off x="3730486" y="2993773"/>
            <a:ext cx="2041175" cy="301299"/>
          </a:xfrm>
        </p:spPr>
        <p:txBody>
          <a:bodyPr>
            <a:noAutofit/>
          </a:bodyPr>
          <a:lstStyle/>
          <a:p>
            <a:r>
              <a:rPr lang="zh-CN" altLang="en-US" sz="1400" dirty="0">
                <a:solidFill>
                  <a:srgbClr val="FF0000"/>
                </a:solidFill>
              </a:rPr>
              <a:t>配送成本随距离上扬</a:t>
            </a:r>
            <a:endParaRPr lang="en-US" altLang="zh-CN" sz="1400" dirty="0">
              <a:solidFill>
                <a:srgbClr val="FF0000"/>
              </a:solidFill>
            </a:endParaRPr>
          </a:p>
          <a:p>
            <a:endParaRPr lang="en-US" sz="1400" dirty="0">
              <a:solidFill>
                <a:srgbClr val="FF0000"/>
              </a:solidFill>
            </a:endParaRPr>
          </a:p>
        </p:txBody>
      </p:sp>
      <p:sp>
        <p:nvSpPr>
          <p:cNvPr id="11" name="椭圆 10"/>
          <p:cNvSpPr/>
          <p:nvPr/>
        </p:nvSpPr>
        <p:spPr>
          <a:xfrm>
            <a:off x="1990567" y="3131506"/>
            <a:ext cx="940527" cy="918755"/>
          </a:xfrm>
          <a:prstGeom prst="ellipse">
            <a:avLst/>
          </a:prstGeom>
          <a:solidFill>
            <a:schemeClr val="accent1">
              <a:lumMod val="75000"/>
              <a:alpha val="96000"/>
            </a:schemeClr>
          </a:solidFill>
          <a:ln>
            <a:solidFill>
              <a:schemeClr val="accent1">
                <a:lumMod val="60000"/>
                <a:lumOff val="40000"/>
              </a:schemeClr>
            </a:solidFill>
          </a:ln>
          <a:effectLst>
            <a:glow rad="19050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商户</a:t>
            </a:r>
            <a:endParaRPr lang="en-US" dirty="0"/>
          </a:p>
        </p:txBody>
      </p:sp>
      <p:cxnSp>
        <p:nvCxnSpPr>
          <p:cNvPr id="14" name="直接连接符 13"/>
          <p:cNvCxnSpPr>
            <a:stCxn id="11" idx="6"/>
            <a:endCxn id="13" idx="2"/>
          </p:cNvCxnSpPr>
          <p:nvPr/>
        </p:nvCxnSpPr>
        <p:spPr>
          <a:xfrm flipV="1">
            <a:off x="2931094" y="3582175"/>
            <a:ext cx="2591109" cy="8709"/>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内容占位符 2"/>
          <p:cNvSpPr txBox="1">
            <a:spLocks/>
          </p:cNvSpPr>
          <p:nvPr/>
        </p:nvSpPr>
        <p:spPr>
          <a:xfrm rot="1358001">
            <a:off x="2059621" y="3004704"/>
            <a:ext cx="1827224" cy="286552"/>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zh-CN" altLang="en-US" sz="1400" dirty="0"/>
              <a:t>订单密度随距离衰减</a:t>
            </a:r>
            <a:endParaRPr lang="en-US" altLang="zh-CN" sz="1400" dirty="0"/>
          </a:p>
          <a:p>
            <a:endParaRPr lang="en-US" sz="1400" dirty="0"/>
          </a:p>
        </p:txBody>
      </p:sp>
      <p:sp>
        <p:nvSpPr>
          <p:cNvPr id="18" name="内容占位符 2"/>
          <p:cNvSpPr txBox="1">
            <a:spLocks/>
          </p:cNvSpPr>
          <p:nvPr/>
        </p:nvSpPr>
        <p:spPr>
          <a:xfrm>
            <a:off x="6584256" y="1813444"/>
            <a:ext cx="4220468" cy="3573624"/>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zh-CN" altLang="en-US" sz="1600" dirty="0"/>
              <a:t>互联网</a:t>
            </a:r>
            <a:r>
              <a:rPr lang="en-US" altLang="zh-CN" sz="1600" dirty="0"/>
              <a:t>+</a:t>
            </a:r>
            <a:r>
              <a:rPr lang="zh-CN" altLang="en-US" sz="1600" dirty="0"/>
              <a:t>到家配送是传统</a:t>
            </a:r>
            <a:r>
              <a:rPr lang="en-US" altLang="zh-CN" sz="1600" dirty="0"/>
              <a:t>O2O</a:t>
            </a:r>
            <a:r>
              <a:rPr lang="zh-CN" altLang="en-US" sz="1600" dirty="0"/>
              <a:t>的命门死穴</a:t>
            </a:r>
            <a:endParaRPr lang="en-US" altLang="zh-CN" sz="1600" dirty="0"/>
          </a:p>
          <a:p>
            <a:pPr lvl="1"/>
            <a:r>
              <a:rPr lang="zh-CN" altLang="en-US" sz="1400" dirty="0"/>
              <a:t>个单价低，毛利无以平衡配送成本，随距离增加自营配送</a:t>
            </a:r>
            <a:r>
              <a:rPr lang="en-US" altLang="zh-CN" sz="1400" dirty="0"/>
              <a:t>O2O</a:t>
            </a:r>
            <a:r>
              <a:rPr lang="zh-CN" altLang="en-US" sz="1400" dirty="0"/>
              <a:t>跌入死亡悬崖</a:t>
            </a:r>
            <a:endParaRPr lang="en-US" altLang="zh-CN" sz="1400" dirty="0"/>
          </a:p>
          <a:p>
            <a:r>
              <a:rPr lang="zh-CN" altLang="en-US" sz="1600" dirty="0"/>
              <a:t>所以</a:t>
            </a:r>
            <a:r>
              <a:rPr lang="en-US" altLang="zh-CN" sz="1600" dirty="0"/>
              <a:t>O2O</a:t>
            </a:r>
            <a:r>
              <a:rPr lang="zh-CN" altLang="en-US" sz="1600" dirty="0"/>
              <a:t>模式必须要有远程线下实体支撑才可能放量扩张。</a:t>
            </a:r>
            <a:endParaRPr lang="en-US" altLang="zh-CN" sz="1600" dirty="0"/>
          </a:p>
          <a:p>
            <a:pPr lvl="1"/>
            <a:r>
              <a:rPr lang="zh-CN" altLang="en-US" sz="1400" dirty="0"/>
              <a:t>线下实体零售门店</a:t>
            </a:r>
            <a:endParaRPr lang="en-US" altLang="zh-CN" sz="1400" dirty="0"/>
          </a:p>
          <a:p>
            <a:pPr lvl="1"/>
            <a:r>
              <a:rPr lang="zh-CN" altLang="en-US" sz="1400" dirty="0"/>
              <a:t>线下实体微仓网络</a:t>
            </a:r>
            <a:endParaRPr lang="en-US" altLang="zh-CN" sz="1400" dirty="0"/>
          </a:p>
          <a:p>
            <a:pPr lvl="1"/>
            <a:r>
              <a:rPr lang="zh-CN" altLang="en-US" sz="1400" dirty="0"/>
              <a:t>网络配送三方企业</a:t>
            </a:r>
            <a:endParaRPr lang="en-US" altLang="zh-CN" sz="1400" dirty="0"/>
          </a:p>
          <a:p>
            <a:pPr lvl="1"/>
            <a:r>
              <a:rPr lang="zh-CN" altLang="en-US" sz="1400" dirty="0"/>
              <a:t>联盟协同式合作，控制或分摊远程网点运营成本，规避配送死亡悬崖。</a:t>
            </a:r>
            <a:endParaRPr lang="en-US" altLang="zh-CN" sz="1400" dirty="0"/>
          </a:p>
          <a:p>
            <a:pPr lvl="1"/>
            <a:endParaRPr lang="en-US" altLang="zh-CN" sz="1400" dirty="0"/>
          </a:p>
          <a:p>
            <a:pPr lvl="1"/>
            <a:endParaRPr lang="en-US" altLang="zh-CN" sz="1400" dirty="0"/>
          </a:p>
          <a:p>
            <a:pPr lvl="1"/>
            <a:endParaRPr lang="en-US" altLang="zh-CN" sz="1400" dirty="0"/>
          </a:p>
          <a:p>
            <a:endParaRPr lang="en-US" sz="1600" dirty="0"/>
          </a:p>
        </p:txBody>
      </p:sp>
      <p:sp>
        <p:nvSpPr>
          <p:cNvPr id="13" name="椭圆 12"/>
          <p:cNvSpPr/>
          <p:nvPr/>
        </p:nvSpPr>
        <p:spPr>
          <a:xfrm>
            <a:off x="5522203" y="3122797"/>
            <a:ext cx="940527" cy="918755"/>
          </a:xfrm>
          <a:prstGeom prst="ellipse">
            <a:avLst/>
          </a:prstGeom>
          <a:solidFill>
            <a:schemeClr val="tx2">
              <a:lumMod val="60000"/>
              <a:lumOff val="40000"/>
              <a:alpha val="96000"/>
            </a:schemeClr>
          </a:solid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服务社区</a:t>
            </a:r>
            <a:endParaRPr lang="en-US" dirty="0"/>
          </a:p>
        </p:txBody>
      </p:sp>
      <p:sp>
        <p:nvSpPr>
          <p:cNvPr id="9" name="弧形 8"/>
          <p:cNvSpPr/>
          <p:nvPr/>
        </p:nvSpPr>
        <p:spPr>
          <a:xfrm rot="2730719">
            <a:off x="1578114" y="2383504"/>
            <a:ext cx="2429806" cy="2287021"/>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文本框 9"/>
          <p:cNvSpPr txBox="1"/>
          <p:nvPr/>
        </p:nvSpPr>
        <p:spPr>
          <a:xfrm>
            <a:off x="3120194" y="4447140"/>
            <a:ext cx="1157075" cy="646331"/>
          </a:xfrm>
          <a:prstGeom prst="rect">
            <a:avLst/>
          </a:prstGeom>
          <a:noFill/>
        </p:spPr>
        <p:txBody>
          <a:bodyPr wrap="square" rtlCol="0">
            <a:spAutoFit/>
          </a:bodyPr>
          <a:lstStyle/>
          <a:p>
            <a:r>
              <a:rPr lang="zh-CN" altLang="en-US" dirty="0"/>
              <a:t>自营配送死亡半径</a:t>
            </a:r>
            <a:endParaRPr lang="en-US" dirty="0"/>
          </a:p>
        </p:txBody>
      </p:sp>
    </p:spTree>
    <p:extLst>
      <p:ext uri="{BB962C8B-B14F-4D97-AF65-F5344CB8AC3E}">
        <p14:creationId xmlns:p14="http://schemas.microsoft.com/office/powerpoint/2010/main" val="4159064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25883" y="956226"/>
            <a:ext cx="9603275" cy="1049235"/>
          </a:xfrm>
        </p:spPr>
        <p:txBody>
          <a:bodyPr/>
          <a:lstStyle/>
          <a:p>
            <a:r>
              <a:rPr lang="zh-CN" altLang="en-US" dirty="0"/>
              <a:t>从到家配送 </a:t>
            </a:r>
            <a:r>
              <a:rPr lang="en-US" altLang="zh-CN" dirty="0">
                <a:sym typeface="Wingdings" panose="05000000000000000000" pitchFamily="2" charset="2"/>
              </a:rPr>
              <a:t> </a:t>
            </a:r>
            <a:r>
              <a:rPr lang="zh-CN" altLang="en-US" dirty="0">
                <a:sym typeface="Wingdings" panose="05000000000000000000" pitchFamily="2" charset="2"/>
              </a:rPr>
              <a:t>到店配送</a:t>
            </a:r>
            <a:endParaRPr lang="en-US" dirty="0"/>
          </a:p>
        </p:txBody>
      </p:sp>
      <p:sp>
        <p:nvSpPr>
          <p:cNvPr id="11" name="椭圆 10"/>
          <p:cNvSpPr/>
          <p:nvPr/>
        </p:nvSpPr>
        <p:spPr>
          <a:xfrm>
            <a:off x="1990567" y="3131506"/>
            <a:ext cx="940527" cy="918755"/>
          </a:xfrm>
          <a:prstGeom prst="ellipse">
            <a:avLst/>
          </a:prstGeom>
          <a:solidFill>
            <a:schemeClr val="accent1">
              <a:lumMod val="75000"/>
              <a:alpha val="96000"/>
            </a:schemeClr>
          </a:solidFill>
          <a:ln>
            <a:solidFill>
              <a:schemeClr val="accent1">
                <a:lumMod val="60000"/>
                <a:lumOff val="40000"/>
              </a:schemeClr>
            </a:solidFill>
          </a:ln>
          <a:effectLst>
            <a:glow rad="19050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商户</a:t>
            </a:r>
            <a:endParaRPr lang="en-US" dirty="0"/>
          </a:p>
        </p:txBody>
      </p:sp>
      <p:cxnSp>
        <p:nvCxnSpPr>
          <p:cNvPr id="14" name="直接连接符 13"/>
          <p:cNvCxnSpPr>
            <a:stCxn id="11" idx="6"/>
            <a:endCxn id="4" idx="2"/>
          </p:cNvCxnSpPr>
          <p:nvPr/>
        </p:nvCxnSpPr>
        <p:spPr>
          <a:xfrm>
            <a:off x="2931094" y="3590884"/>
            <a:ext cx="2478016" cy="9372"/>
          </a:xfrm>
          <a:prstGeom prst="line">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内容占位符 2"/>
          <p:cNvSpPr txBox="1">
            <a:spLocks/>
          </p:cNvSpPr>
          <p:nvPr/>
        </p:nvSpPr>
        <p:spPr>
          <a:xfrm>
            <a:off x="3330760" y="3286500"/>
            <a:ext cx="2039527" cy="286552"/>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zh-CN" altLang="en-US" sz="1400" dirty="0"/>
              <a:t>店铺订单额度高，经济配送半径可以逼近社区</a:t>
            </a:r>
            <a:endParaRPr lang="en-US" altLang="zh-CN" sz="1400" dirty="0"/>
          </a:p>
          <a:p>
            <a:endParaRPr lang="en-US" sz="1400" dirty="0"/>
          </a:p>
        </p:txBody>
      </p:sp>
      <p:sp>
        <p:nvSpPr>
          <p:cNvPr id="13" name="椭圆 12"/>
          <p:cNvSpPr/>
          <p:nvPr/>
        </p:nvSpPr>
        <p:spPr>
          <a:xfrm>
            <a:off x="5522203" y="3122797"/>
            <a:ext cx="940527" cy="918755"/>
          </a:xfrm>
          <a:prstGeom prst="ellipse">
            <a:avLst/>
          </a:prstGeom>
          <a:solidFill>
            <a:schemeClr val="tx2">
              <a:lumMod val="60000"/>
              <a:lumOff val="40000"/>
              <a:alpha val="96000"/>
            </a:schemeClr>
          </a:solid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服务社区</a:t>
            </a:r>
            <a:endParaRPr lang="en-US" dirty="0"/>
          </a:p>
        </p:txBody>
      </p:sp>
      <p:sp>
        <p:nvSpPr>
          <p:cNvPr id="4" name="椭圆 3"/>
          <p:cNvSpPr/>
          <p:nvPr/>
        </p:nvSpPr>
        <p:spPr>
          <a:xfrm>
            <a:off x="5409110" y="3439147"/>
            <a:ext cx="287383" cy="322217"/>
          </a:xfrm>
          <a:prstGeom prst="ellipse">
            <a:avLst/>
          </a:prstGeom>
          <a:solidFill>
            <a:schemeClr val="accent1">
              <a:lumMod val="75000"/>
            </a:schemeClr>
          </a:solidFill>
          <a:effectLst>
            <a:glow rad="863600">
              <a:srgbClr val="FFC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内容占位符 5"/>
          <p:cNvSpPr>
            <a:spLocks noGrp="1"/>
          </p:cNvSpPr>
          <p:nvPr>
            <p:ph idx="1"/>
          </p:nvPr>
        </p:nvSpPr>
        <p:spPr>
          <a:xfrm>
            <a:off x="6906485" y="3033224"/>
            <a:ext cx="4150290" cy="1017037"/>
          </a:xfrm>
          <a:effectLst>
            <a:glow rad="127000">
              <a:srgbClr val="FFC000"/>
            </a:glow>
          </a:effectLst>
        </p:spPr>
        <p:txBody>
          <a:bodyPr>
            <a:normAutofit fontScale="92500"/>
          </a:bodyPr>
          <a:lstStyle/>
          <a:p>
            <a:r>
              <a:rPr lang="zh-CN" altLang="en-US" dirty="0"/>
              <a:t>互联网</a:t>
            </a:r>
            <a:r>
              <a:rPr lang="en-US" altLang="zh-CN" dirty="0"/>
              <a:t>+</a:t>
            </a:r>
            <a:r>
              <a:rPr lang="zh-CN" altLang="en-US" dirty="0"/>
              <a:t>到店 </a:t>
            </a:r>
            <a:r>
              <a:rPr lang="en-US" altLang="zh-CN" dirty="0">
                <a:sym typeface="Wingdings" panose="05000000000000000000" pitchFamily="2" charset="2"/>
              </a:rPr>
              <a:t> </a:t>
            </a:r>
            <a:r>
              <a:rPr lang="zh-CN" altLang="en-US" dirty="0">
                <a:sym typeface="Wingdings" panose="05000000000000000000" pitchFamily="2" charset="2"/>
              </a:rPr>
              <a:t>诞生了新零售</a:t>
            </a:r>
            <a:endParaRPr lang="en-US" dirty="0"/>
          </a:p>
          <a:p>
            <a:r>
              <a:rPr lang="zh-CN" altLang="en-US" dirty="0">
                <a:sym typeface="Wingdings" panose="05000000000000000000" pitchFamily="2" charset="2"/>
              </a:rPr>
              <a:t>新零售</a:t>
            </a:r>
            <a:r>
              <a:rPr lang="en-US" altLang="zh-CN" dirty="0"/>
              <a:t>+</a:t>
            </a:r>
            <a:r>
              <a:rPr lang="zh-CN" altLang="en-US" dirty="0"/>
              <a:t>到家 </a:t>
            </a:r>
            <a:r>
              <a:rPr lang="en-US" altLang="zh-CN" dirty="0">
                <a:sym typeface="Wingdings" panose="05000000000000000000" pitchFamily="2" charset="2"/>
              </a:rPr>
              <a:t> </a:t>
            </a:r>
            <a:r>
              <a:rPr lang="zh-CN" altLang="en-US" dirty="0">
                <a:sym typeface="Wingdings" panose="05000000000000000000" pitchFamily="2" charset="2"/>
              </a:rPr>
              <a:t>到家配送水到渠成</a:t>
            </a:r>
            <a:endParaRPr lang="en-US" altLang="zh-CN" dirty="0">
              <a:sym typeface="Wingdings" panose="05000000000000000000" pitchFamily="2" charset="2"/>
            </a:endParaRPr>
          </a:p>
          <a:p>
            <a:endParaRPr lang="en-US" dirty="0"/>
          </a:p>
        </p:txBody>
      </p:sp>
    </p:spTree>
    <p:extLst>
      <p:ext uri="{BB962C8B-B14F-4D97-AF65-F5344CB8AC3E}">
        <p14:creationId xmlns:p14="http://schemas.microsoft.com/office/powerpoint/2010/main" val="573649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新零售</a:t>
            </a:r>
            <a:r>
              <a:rPr lang="en-US" altLang="zh-CN" dirty="0"/>
              <a:t>O2O – </a:t>
            </a:r>
            <a:r>
              <a:rPr lang="zh-CN" altLang="en-US" dirty="0"/>
              <a:t>大风刮过</a:t>
            </a:r>
            <a:endParaRPr lang="en-US" dirty="0"/>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0271" y="1735054"/>
            <a:ext cx="4939604" cy="3851361"/>
          </a:xfr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8556" y="1865706"/>
            <a:ext cx="3724989" cy="2059194"/>
          </a:xfrm>
          <a:prstGeom prst="rect">
            <a:avLst/>
          </a:prstGeom>
        </p:spPr>
      </p:pic>
      <p:sp>
        <p:nvSpPr>
          <p:cNvPr id="6" name="文本框 5"/>
          <p:cNvSpPr txBox="1"/>
          <p:nvPr/>
        </p:nvSpPr>
        <p:spPr>
          <a:xfrm>
            <a:off x="7008556" y="4159335"/>
            <a:ext cx="3929410" cy="646331"/>
          </a:xfrm>
          <a:prstGeom prst="rect">
            <a:avLst/>
          </a:prstGeom>
          <a:noFill/>
        </p:spPr>
        <p:txBody>
          <a:bodyPr wrap="square" rtlCol="0">
            <a:spAutoFit/>
          </a:bodyPr>
          <a:lstStyle/>
          <a:p>
            <a:r>
              <a:rPr lang="zh-CN" altLang="en-US" dirty="0"/>
              <a:t>平台化、网络化、规模化、和线上线下一体化发展模式成为新的趋势。</a:t>
            </a:r>
            <a:endParaRPr lang="en-US" dirty="0"/>
          </a:p>
        </p:txBody>
      </p:sp>
    </p:spTree>
    <p:extLst>
      <p:ext uri="{BB962C8B-B14F-4D97-AF65-F5344CB8AC3E}">
        <p14:creationId xmlns:p14="http://schemas.microsoft.com/office/powerpoint/2010/main" val="2653955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新零售</a:t>
            </a:r>
            <a:r>
              <a:rPr lang="en-US" altLang="zh-CN" dirty="0"/>
              <a:t> – </a:t>
            </a:r>
            <a:r>
              <a:rPr lang="zh-CN" altLang="en-US" dirty="0"/>
              <a:t>平台帝国（</a:t>
            </a:r>
            <a:r>
              <a:rPr lang="zh-CN" altLang="en-US" dirty="0"/>
              <a:t>京东 </a:t>
            </a:r>
            <a:r>
              <a:rPr lang="en-US" altLang="zh-CN" dirty="0"/>
              <a:t>&amp; </a:t>
            </a:r>
            <a:r>
              <a:rPr lang="zh-CN" altLang="en-US" dirty="0"/>
              <a:t>阿里）初步成型</a:t>
            </a:r>
            <a:endParaRPr 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1595586102"/>
              </p:ext>
            </p:extLst>
          </p:nvPr>
        </p:nvGraphicFramePr>
        <p:xfrm>
          <a:off x="1541418" y="2133188"/>
          <a:ext cx="8490857" cy="33706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4384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图示 18"/>
          <p:cNvGraphicFramePr/>
          <p:nvPr>
            <p:extLst>
              <p:ext uri="{D42A27DB-BD31-4B8C-83A1-F6EECF244321}">
                <p14:modId xmlns:p14="http://schemas.microsoft.com/office/powerpoint/2010/main" val="3016991058"/>
              </p:ext>
            </p:extLst>
          </p:nvPr>
        </p:nvGraphicFramePr>
        <p:xfrm>
          <a:off x="0" y="2124891"/>
          <a:ext cx="7199406" cy="37832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标题 1"/>
          <p:cNvSpPr>
            <a:spLocks noGrp="1"/>
          </p:cNvSpPr>
          <p:nvPr>
            <p:ph type="title"/>
          </p:nvPr>
        </p:nvSpPr>
        <p:spPr>
          <a:xfrm>
            <a:off x="1040234" y="982176"/>
            <a:ext cx="9603275" cy="1049235"/>
          </a:xfrm>
        </p:spPr>
        <p:txBody>
          <a:bodyPr/>
          <a:lstStyle/>
          <a:p>
            <a:r>
              <a:rPr lang="zh-CN" altLang="en-US" dirty="0"/>
              <a:t>到家配送 </a:t>
            </a:r>
            <a:r>
              <a:rPr lang="en-US" altLang="zh-CN" dirty="0"/>
              <a:t>– </a:t>
            </a:r>
            <a:r>
              <a:rPr lang="zh-CN" altLang="en-US" dirty="0"/>
              <a:t>创新模式成熟完善</a:t>
            </a:r>
            <a:endParaRPr lang="en-US" dirty="0"/>
          </a:p>
        </p:txBody>
      </p:sp>
      <p:sp>
        <p:nvSpPr>
          <p:cNvPr id="4" name="椭圆 3"/>
          <p:cNvSpPr/>
          <p:nvPr/>
        </p:nvSpPr>
        <p:spPr>
          <a:xfrm>
            <a:off x="3142607" y="3518563"/>
            <a:ext cx="914192" cy="902461"/>
          </a:xfrm>
          <a:prstGeom prst="ellipse">
            <a:avLst/>
          </a:prstGeom>
          <a:solidFill>
            <a:schemeClr val="accent1">
              <a:alpha val="96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仓库</a:t>
            </a:r>
            <a:endParaRPr lang="en-US" altLang="zh-CN" dirty="0"/>
          </a:p>
          <a:p>
            <a:pPr algn="ctr"/>
            <a:r>
              <a:rPr lang="zh-CN" altLang="en-US" dirty="0"/>
              <a:t>货场</a:t>
            </a:r>
            <a:endParaRPr lang="en-US" altLang="zh-CN" dirty="0"/>
          </a:p>
        </p:txBody>
      </p:sp>
      <p:sp>
        <p:nvSpPr>
          <p:cNvPr id="16" name="椭圆 15"/>
          <p:cNvSpPr/>
          <p:nvPr/>
        </p:nvSpPr>
        <p:spPr>
          <a:xfrm>
            <a:off x="6009477" y="3132472"/>
            <a:ext cx="432921" cy="386091"/>
          </a:xfrm>
          <a:prstGeom prst="ellipse">
            <a:avLst/>
          </a:prstGeom>
          <a:solidFill>
            <a:schemeClr val="accent4">
              <a:lumMod val="60000"/>
              <a:lumOff val="40000"/>
              <a:alpha val="96000"/>
            </a:schemeClr>
          </a:solidFill>
          <a:ln>
            <a:solidFill>
              <a:schemeClr val="accent4">
                <a:lumMod val="60000"/>
                <a:lumOff val="40000"/>
              </a:schemeClr>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t>社区</a:t>
            </a:r>
            <a:endParaRPr lang="en-US" sz="1000" dirty="0"/>
          </a:p>
        </p:txBody>
      </p:sp>
      <p:sp>
        <p:nvSpPr>
          <p:cNvPr id="20" name="内容占位符 19"/>
          <p:cNvSpPr>
            <a:spLocks noGrp="1"/>
          </p:cNvSpPr>
          <p:nvPr>
            <p:ph idx="1"/>
          </p:nvPr>
        </p:nvSpPr>
        <p:spPr>
          <a:xfrm>
            <a:off x="6949440" y="3132472"/>
            <a:ext cx="3694069" cy="1950721"/>
          </a:xfrm>
        </p:spPr>
        <p:txBody>
          <a:bodyPr>
            <a:normAutofit fontScale="85000" lnSpcReduction="10000"/>
          </a:bodyPr>
          <a:lstStyle/>
          <a:p>
            <a:r>
              <a:rPr lang="zh-CN" altLang="en-US" dirty="0"/>
              <a:t>自营：可靠强，成本高，速度快</a:t>
            </a:r>
            <a:endParaRPr lang="en-US" altLang="zh-CN" dirty="0"/>
          </a:p>
          <a:p>
            <a:r>
              <a:rPr lang="zh-CN" altLang="en-US" dirty="0"/>
              <a:t>外包：可靠中，成本平，速度平</a:t>
            </a:r>
            <a:endParaRPr lang="en-US" altLang="zh-CN" dirty="0"/>
          </a:p>
          <a:p>
            <a:r>
              <a:rPr lang="zh-CN" altLang="en-US" dirty="0"/>
              <a:t>众包：可靠弱，成本低，速度快</a:t>
            </a:r>
            <a:endParaRPr lang="en-US" altLang="zh-CN" dirty="0"/>
          </a:p>
          <a:p>
            <a:r>
              <a:rPr lang="zh-CN" altLang="en-US" b="1" dirty="0"/>
              <a:t>协同：可靠中，成本低，速度快</a:t>
            </a:r>
            <a:endParaRPr lang="en-US" altLang="zh-CN" b="1" dirty="0"/>
          </a:p>
          <a:p>
            <a:pPr lvl="1"/>
            <a:endParaRPr lang="en-US" altLang="zh-CN" dirty="0"/>
          </a:p>
          <a:p>
            <a:pPr lvl="1"/>
            <a:endParaRPr lang="en-US" altLang="zh-CN" dirty="0"/>
          </a:p>
          <a:p>
            <a:endParaRPr lang="en-US" dirty="0"/>
          </a:p>
          <a:p>
            <a:endParaRPr lang="en-US" dirty="0"/>
          </a:p>
        </p:txBody>
      </p:sp>
      <p:sp>
        <p:nvSpPr>
          <p:cNvPr id="22" name="椭圆 21"/>
          <p:cNvSpPr/>
          <p:nvPr/>
        </p:nvSpPr>
        <p:spPr>
          <a:xfrm>
            <a:off x="6009477" y="4528973"/>
            <a:ext cx="432921" cy="386091"/>
          </a:xfrm>
          <a:prstGeom prst="ellipse">
            <a:avLst/>
          </a:prstGeom>
          <a:solidFill>
            <a:schemeClr val="accent5">
              <a:lumMod val="60000"/>
              <a:lumOff val="40000"/>
              <a:alpha val="96000"/>
            </a:schemeClr>
          </a:solidFill>
          <a:ln>
            <a:solidFill>
              <a:schemeClr val="accent5">
                <a:lumMod val="60000"/>
                <a:lumOff val="40000"/>
              </a:schemeClr>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t>社区</a:t>
            </a:r>
            <a:endParaRPr lang="en-US" sz="1000" dirty="0"/>
          </a:p>
        </p:txBody>
      </p:sp>
      <p:sp>
        <p:nvSpPr>
          <p:cNvPr id="23" name="椭圆 22"/>
          <p:cNvSpPr/>
          <p:nvPr/>
        </p:nvSpPr>
        <p:spPr>
          <a:xfrm>
            <a:off x="732192" y="3112440"/>
            <a:ext cx="432921" cy="386091"/>
          </a:xfrm>
          <a:prstGeom prst="ellipse">
            <a:avLst/>
          </a:prstGeom>
          <a:solidFill>
            <a:schemeClr val="accent2">
              <a:lumMod val="60000"/>
              <a:lumOff val="40000"/>
              <a:alpha val="96000"/>
            </a:schemeClr>
          </a:solidFill>
          <a:ln>
            <a:solidFill>
              <a:schemeClr val="accent2">
                <a:lumMod val="60000"/>
                <a:lumOff val="40000"/>
              </a:schemeClr>
            </a:solidFill>
          </a:ln>
          <a:effectLst>
            <a:glow rad="1397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t>社区</a:t>
            </a:r>
            <a:endParaRPr lang="en-US" sz="1000" dirty="0"/>
          </a:p>
        </p:txBody>
      </p:sp>
      <p:sp>
        <p:nvSpPr>
          <p:cNvPr id="24" name="椭圆 23"/>
          <p:cNvSpPr/>
          <p:nvPr/>
        </p:nvSpPr>
        <p:spPr>
          <a:xfrm>
            <a:off x="732192" y="4486080"/>
            <a:ext cx="432921" cy="408953"/>
          </a:xfrm>
          <a:prstGeom prst="ellipse">
            <a:avLst/>
          </a:prstGeom>
          <a:solidFill>
            <a:schemeClr val="accent6">
              <a:lumMod val="60000"/>
              <a:lumOff val="40000"/>
              <a:alpha val="96000"/>
            </a:schemeClr>
          </a:solidFill>
          <a:ln>
            <a:solidFill>
              <a:schemeClr val="accent6">
                <a:lumMod val="60000"/>
                <a:lumOff val="40000"/>
              </a:schemeClr>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t>社区</a:t>
            </a:r>
            <a:endParaRPr lang="en-US" sz="1000" dirty="0"/>
          </a:p>
        </p:txBody>
      </p:sp>
    </p:spTree>
    <p:extLst>
      <p:ext uri="{BB962C8B-B14F-4D97-AF65-F5344CB8AC3E}">
        <p14:creationId xmlns:p14="http://schemas.microsoft.com/office/powerpoint/2010/main" val="1764683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99641" y="1035380"/>
            <a:ext cx="9603275" cy="1049235"/>
          </a:xfrm>
        </p:spPr>
        <p:txBody>
          <a:bodyPr/>
          <a:lstStyle/>
          <a:p>
            <a:r>
              <a:rPr lang="zh-CN" altLang="en-US" dirty="0"/>
              <a:t>互联网</a:t>
            </a:r>
            <a:r>
              <a:rPr lang="en-US" altLang="zh-CN" dirty="0"/>
              <a:t>+</a:t>
            </a:r>
            <a:r>
              <a:rPr lang="zh-CN" altLang="en-US" dirty="0"/>
              <a:t>社区生活，路在何方？</a:t>
            </a:r>
            <a:endParaRPr lang="en-US" dirty="0"/>
          </a:p>
        </p:txBody>
      </p:sp>
      <p:sp>
        <p:nvSpPr>
          <p:cNvPr id="5" name="内容占位符 4"/>
          <p:cNvSpPr>
            <a:spLocks noGrp="1"/>
          </p:cNvSpPr>
          <p:nvPr>
            <p:ph idx="1"/>
          </p:nvPr>
        </p:nvSpPr>
        <p:spPr>
          <a:xfrm>
            <a:off x="5817325" y="1907591"/>
            <a:ext cx="4785591" cy="3294576"/>
          </a:xfrm>
        </p:spPr>
        <p:txBody>
          <a:bodyPr>
            <a:normAutofit/>
          </a:bodyPr>
          <a:lstStyle/>
          <a:p>
            <a:pPr marL="0" indent="0" algn="ctr">
              <a:buNone/>
            </a:pPr>
            <a:r>
              <a:rPr lang="zh-CN" altLang="en-US" sz="16600" dirty="0"/>
              <a:t>共享</a:t>
            </a:r>
            <a:endParaRPr lang="en-US" altLang="zh-CN" sz="4800" dirty="0"/>
          </a:p>
          <a:p>
            <a:endParaRPr lang="en-US" sz="4800" dirty="0"/>
          </a:p>
          <a:p>
            <a:pPr marL="0" indent="0">
              <a:buNone/>
            </a:pPr>
            <a:endParaRPr lang="en-US" sz="4800" dirty="0"/>
          </a:p>
        </p:txBody>
      </p:sp>
      <p:pic>
        <p:nvPicPr>
          <p:cNvPr id="6" name="内容占位符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270" y="2084616"/>
            <a:ext cx="3920701" cy="2940526"/>
          </a:xfrm>
          <a:prstGeom prst="rect">
            <a:avLst/>
          </a:prstGeom>
        </p:spPr>
      </p:pic>
    </p:spTree>
    <p:extLst>
      <p:ext uri="{BB962C8B-B14F-4D97-AF65-F5344CB8AC3E}">
        <p14:creationId xmlns:p14="http://schemas.microsoft.com/office/powerpoint/2010/main" val="1423437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共享经济大势所趋</a:t>
            </a:r>
            <a:endParaRPr lang="en-US" dirty="0"/>
          </a:p>
        </p:txBody>
      </p:sp>
      <p:sp>
        <p:nvSpPr>
          <p:cNvPr id="3" name="内容占位符 2"/>
          <p:cNvSpPr>
            <a:spLocks noGrp="1"/>
          </p:cNvSpPr>
          <p:nvPr>
            <p:ph idx="1"/>
          </p:nvPr>
        </p:nvSpPr>
        <p:spPr>
          <a:xfrm>
            <a:off x="3297564" y="3047999"/>
            <a:ext cx="5268685" cy="836024"/>
          </a:xfrm>
        </p:spPr>
        <p:txBody>
          <a:bodyPr>
            <a:normAutofit fontScale="77500" lnSpcReduction="20000"/>
          </a:bodyPr>
          <a:lstStyle/>
          <a:p>
            <a:pPr marL="0" lvl="0" indent="0">
              <a:buNone/>
            </a:pPr>
            <a:r>
              <a:rPr lang="zh-CN" altLang="en-US" sz="3200" dirty="0"/>
              <a:t>不要再做低效率的配送模块开发了</a:t>
            </a:r>
          </a:p>
        </p:txBody>
      </p:sp>
    </p:spTree>
    <p:extLst>
      <p:ext uri="{BB962C8B-B14F-4D97-AF65-F5344CB8AC3E}">
        <p14:creationId xmlns:p14="http://schemas.microsoft.com/office/powerpoint/2010/main" val="4226611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共享、开放到家配送工具</a:t>
            </a:r>
            <a:endParaRPr lang="en-US" dirty="0"/>
          </a:p>
        </p:txBody>
      </p:sp>
      <p:sp>
        <p:nvSpPr>
          <p:cNvPr id="4" name="内容占位符 3"/>
          <p:cNvSpPr>
            <a:spLocks noGrp="1"/>
          </p:cNvSpPr>
          <p:nvPr>
            <p:ph idx="1"/>
          </p:nvPr>
        </p:nvSpPr>
        <p:spPr>
          <a:xfrm>
            <a:off x="6256716" y="2897758"/>
            <a:ext cx="2419613" cy="382970"/>
          </a:xfrm>
        </p:spPr>
        <p:txBody>
          <a:bodyPr>
            <a:normAutofit fontScale="85000" lnSpcReduction="10000"/>
          </a:bodyPr>
          <a:lstStyle/>
          <a:p>
            <a:pPr marL="0" indent="0">
              <a:buNone/>
            </a:pPr>
            <a:r>
              <a:rPr lang="zh-CN" altLang="en-US" dirty="0"/>
              <a:t>智能匹配最佳配送模式</a:t>
            </a:r>
            <a:r>
              <a:rPr lang="en-US" dirty="0"/>
              <a:t> </a:t>
            </a:r>
          </a:p>
        </p:txBody>
      </p:sp>
      <p:graphicFrame>
        <p:nvGraphicFramePr>
          <p:cNvPr id="3" name="图示 2"/>
          <p:cNvGraphicFramePr/>
          <p:nvPr>
            <p:extLst>
              <p:ext uri="{D42A27DB-BD31-4B8C-83A1-F6EECF244321}">
                <p14:modId xmlns:p14="http://schemas.microsoft.com/office/powerpoint/2010/main" val="1277732080"/>
              </p:ext>
            </p:extLst>
          </p:nvPr>
        </p:nvGraphicFramePr>
        <p:xfrm>
          <a:off x="1069310" y="2325793"/>
          <a:ext cx="5187406" cy="3029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p:cNvSpPr/>
          <p:nvPr/>
        </p:nvSpPr>
        <p:spPr>
          <a:xfrm>
            <a:off x="9387839" y="2002559"/>
            <a:ext cx="1266865" cy="4963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自营配送</a:t>
            </a:r>
            <a:endParaRPr lang="en-US" dirty="0"/>
          </a:p>
        </p:txBody>
      </p:sp>
      <p:sp>
        <p:nvSpPr>
          <p:cNvPr id="16" name="矩形 15"/>
          <p:cNvSpPr/>
          <p:nvPr/>
        </p:nvSpPr>
        <p:spPr>
          <a:xfrm>
            <a:off x="9387837" y="2803599"/>
            <a:ext cx="1266865" cy="4963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外包</a:t>
            </a:r>
            <a:endParaRPr lang="en-US" dirty="0"/>
          </a:p>
        </p:txBody>
      </p:sp>
      <p:sp>
        <p:nvSpPr>
          <p:cNvPr id="17" name="矩形 16"/>
          <p:cNvSpPr/>
          <p:nvPr/>
        </p:nvSpPr>
        <p:spPr>
          <a:xfrm>
            <a:off x="9387837" y="3592284"/>
            <a:ext cx="1266865" cy="4963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众包</a:t>
            </a:r>
            <a:endParaRPr lang="en-US" dirty="0"/>
          </a:p>
        </p:txBody>
      </p:sp>
      <p:sp>
        <p:nvSpPr>
          <p:cNvPr id="18" name="矩形 17"/>
          <p:cNvSpPr/>
          <p:nvPr/>
        </p:nvSpPr>
        <p:spPr>
          <a:xfrm>
            <a:off x="9387836" y="4380969"/>
            <a:ext cx="1266865" cy="4963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协同众包</a:t>
            </a:r>
            <a:endParaRPr lang="en-US" dirty="0"/>
          </a:p>
        </p:txBody>
      </p:sp>
      <p:cxnSp>
        <p:nvCxnSpPr>
          <p:cNvPr id="9" name="连接符: 肘形 8"/>
          <p:cNvCxnSpPr>
            <a:endCxn id="5" idx="1"/>
          </p:cNvCxnSpPr>
          <p:nvPr/>
        </p:nvCxnSpPr>
        <p:spPr>
          <a:xfrm flipV="1">
            <a:off x="6094309" y="2250754"/>
            <a:ext cx="3293530" cy="1071713"/>
          </a:xfrm>
          <a:prstGeom prst="bentConnector3">
            <a:avLst>
              <a:gd name="adj1" fmla="val 8067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连接符: 肘形 19"/>
          <p:cNvCxnSpPr>
            <a:endCxn id="18" idx="1"/>
          </p:cNvCxnSpPr>
          <p:nvPr/>
        </p:nvCxnSpPr>
        <p:spPr>
          <a:xfrm>
            <a:off x="6094310" y="3322467"/>
            <a:ext cx="3293526" cy="1306697"/>
          </a:xfrm>
          <a:prstGeom prst="bentConnector3">
            <a:avLst>
              <a:gd name="adj1" fmla="val 8040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连接符: 肘形 22"/>
          <p:cNvCxnSpPr>
            <a:endCxn id="16" idx="1"/>
          </p:cNvCxnSpPr>
          <p:nvPr/>
        </p:nvCxnSpPr>
        <p:spPr>
          <a:xfrm flipV="1">
            <a:off x="6094308" y="3051794"/>
            <a:ext cx="3293529" cy="284787"/>
          </a:xfrm>
          <a:prstGeom prst="bentConnector3">
            <a:avLst>
              <a:gd name="adj1" fmla="val 8040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连接符: 肘形 24"/>
          <p:cNvCxnSpPr>
            <a:endCxn id="17" idx="1"/>
          </p:cNvCxnSpPr>
          <p:nvPr/>
        </p:nvCxnSpPr>
        <p:spPr>
          <a:xfrm>
            <a:off x="6094309" y="3322467"/>
            <a:ext cx="3293528" cy="518012"/>
          </a:xfrm>
          <a:prstGeom prst="bentConnector3">
            <a:avLst>
              <a:gd name="adj1" fmla="val 8014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738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云兔为共享配送平台添砖加瓦</a:t>
            </a:r>
            <a:endParaRPr lang="en-US" dirty="0"/>
          </a:p>
        </p:txBody>
      </p:sp>
      <p:sp>
        <p:nvSpPr>
          <p:cNvPr id="4" name="内容占位符 3"/>
          <p:cNvSpPr>
            <a:spLocks noGrp="1"/>
          </p:cNvSpPr>
          <p:nvPr>
            <p:ph idx="1"/>
          </p:nvPr>
        </p:nvSpPr>
        <p:spPr>
          <a:xfrm>
            <a:off x="7454997" y="1910393"/>
            <a:ext cx="3278548" cy="3448594"/>
          </a:xfrm>
          <a:solidFill>
            <a:schemeClr val="tx2">
              <a:lumMod val="20000"/>
              <a:lumOff val="80000"/>
            </a:schemeClr>
          </a:solidFill>
        </p:spPr>
        <p:txBody>
          <a:bodyPr>
            <a:normAutofit fontScale="85000" lnSpcReduction="20000"/>
          </a:bodyPr>
          <a:lstStyle/>
          <a:p>
            <a:r>
              <a:rPr lang="zh-CN" altLang="en-US" dirty="0"/>
              <a:t>简易、安全的平台数据接口</a:t>
            </a:r>
            <a:endParaRPr lang="en-US" altLang="zh-CN" dirty="0"/>
          </a:p>
          <a:p>
            <a:r>
              <a:rPr lang="zh-CN" altLang="en-US" dirty="0"/>
              <a:t>比较多家公司配送方案</a:t>
            </a:r>
            <a:endParaRPr lang="en-US" altLang="zh-CN" dirty="0"/>
          </a:p>
          <a:p>
            <a:r>
              <a:rPr lang="zh-CN" altLang="en-US" dirty="0"/>
              <a:t>智能规划配送线路</a:t>
            </a:r>
            <a:endParaRPr lang="en-US" altLang="zh-CN" dirty="0"/>
          </a:p>
          <a:p>
            <a:r>
              <a:rPr lang="zh-CN" altLang="en-US" dirty="0"/>
              <a:t>核算自营配送成本</a:t>
            </a:r>
            <a:endParaRPr lang="en-US" altLang="zh-CN" dirty="0"/>
          </a:p>
          <a:p>
            <a:r>
              <a:rPr lang="zh-CN" altLang="en-US" dirty="0"/>
              <a:t>选择最优配送模式和配送方案</a:t>
            </a:r>
            <a:endParaRPr lang="en-US" altLang="zh-CN" dirty="0"/>
          </a:p>
          <a:p>
            <a:r>
              <a:rPr lang="zh-CN" altLang="en-US" dirty="0"/>
              <a:t>众包群发司机抢单</a:t>
            </a:r>
            <a:endParaRPr lang="en-US" altLang="zh-CN" dirty="0"/>
          </a:p>
          <a:p>
            <a:r>
              <a:rPr lang="zh-CN" altLang="en-US" dirty="0"/>
              <a:t>全程配送状态更新</a:t>
            </a:r>
            <a:endParaRPr lang="en-US" altLang="zh-CN" dirty="0"/>
          </a:p>
          <a:p>
            <a:r>
              <a:rPr lang="zh-CN" altLang="en-US" dirty="0"/>
              <a:t>实时确认签收支付结算</a:t>
            </a:r>
            <a:endParaRPr lang="en-US" altLang="zh-CN" dirty="0"/>
          </a:p>
          <a:p>
            <a:r>
              <a:rPr lang="zh-CN" altLang="en-US" dirty="0"/>
              <a:t>统一配送担保受理</a:t>
            </a:r>
            <a:endParaRPr lang="en-US" altLang="zh-CN" dirty="0"/>
          </a:p>
          <a:p>
            <a:endParaRPr lang="en-US" altLang="zh-CN" dirty="0"/>
          </a:p>
          <a:p>
            <a:pPr lvl="1"/>
            <a:endParaRPr lang="en-US" altLang="zh-CN" dirty="0"/>
          </a:p>
          <a:p>
            <a:pPr lvl="1"/>
            <a:endParaRPr lang="en-US" altLang="zh-CN" dirty="0"/>
          </a:p>
          <a:p>
            <a:pPr lvl="1"/>
            <a:endParaRPr lang="en-US" altLang="zh-CN" dirty="0"/>
          </a:p>
          <a:p>
            <a:endParaRPr lang="en-US" dirty="0"/>
          </a:p>
          <a:p>
            <a:endParaRPr lang="en-US" dirty="0"/>
          </a:p>
        </p:txBody>
      </p:sp>
      <p:sp>
        <p:nvSpPr>
          <p:cNvPr id="5" name="内容占位符 2"/>
          <p:cNvSpPr txBox="1">
            <a:spLocks/>
          </p:cNvSpPr>
          <p:nvPr/>
        </p:nvSpPr>
        <p:spPr>
          <a:xfrm>
            <a:off x="2962286" y="2797925"/>
            <a:ext cx="2969621" cy="1495399"/>
          </a:xfrm>
          <a:prstGeom prst="rect">
            <a:avLst/>
          </a:prstGeom>
          <a:solidFill>
            <a:schemeClr val="tx2">
              <a:lumMod val="20000"/>
              <a:lumOff val="80000"/>
            </a:schemeClr>
          </a:solidFill>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zh-CN" altLang="en-US" dirty="0"/>
              <a:t>提高您的业务管理水平</a:t>
            </a:r>
            <a:endParaRPr lang="en-US" altLang="zh-CN" dirty="0"/>
          </a:p>
          <a:p>
            <a:r>
              <a:rPr lang="zh-CN" altLang="en-US" dirty="0"/>
              <a:t>减少您的技术开发成本</a:t>
            </a:r>
            <a:endParaRPr lang="en-US" altLang="zh-CN" dirty="0"/>
          </a:p>
          <a:p>
            <a:r>
              <a:rPr lang="zh-CN" altLang="en-US" dirty="0"/>
              <a:t>加速您的服务</a:t>
            </a:r>
            <a:r>
              <a:rPr lang="zh-CN" altLang="en-US" dirty="0"/>
              <a:t>市场</a:t>
            </a:r>
            <a:r>
              <a:rPr lang="zh-CN" altLang="en-US" dirty="0"/>
              <a:t>推广</a:t>
            </a:r>
            <a:endParaRPr lang="en-US" altLang="zh-CN" dirty="0"/>
          </a:p>
          <a:p>
            <a:pPr marL="0" indent="0">
              <a:buFont typeface="Arial" panose="020B0604020202020204" pitchFamily="34" charset="0"/>
              <a:buNone/>
            </a:pPr>
            <a:endParaRPr lang="en-US" dirty="0"/>
          </a:p>
        </p:txBody>
      </p:sp>
      <p:pic>
        <p:nvPicPr>
          <p:cNvPr id="6" name="内容占位符 4" descr="云兔"/>
          <p:cNvPicPr>
            <a:picLocks noChangeAspect="1"/>
          </p:cNvPicPr>
          <p:nvPr/>
        </p:nvPicPr>
        <p:blipFill>
          <a:blip r:embed="rId2"/>
          <a:stretch>
            <a:fillRect/>
          </a:stretch>
        </p:blipFill>
        <p:spPr>
          <a:xfrm>
            <a:off x="1085249" y="3063108"/>
            <a:ext cx="1877037" cy="965035"/>
          </a:xfrm>
          <a:prstGeom prst="rect">
            <a:avLst/>
          </a:prstGeom>
          <a:noFill/>
          <a:ln w="9525">
            <a:noFill/>
            <a:miter/>
          </a:ln>
        </p:spPr>
      </p:pic>
      <p:sp>
        <p:nvSpPr>
          <p:cNvPr id="7" name="箭头: 右 6"/>
          <p:cNvSpPr/>
          <p:nvPr/>
        </p:nvSpPr>
        <p:spPr>
          <a:xfrm>
            <a:off x="6104709" y="3063108"/>
            <a:ext cx="1271451" cy="965035"/>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目标</a:t>
            </a:r>
            <a:endParaRPr lang="en-US" dirty="0"/>
          </a:p>
        </p:txBody>
      </p:sp>
    </p:spTree>
    <p:extLst>
      <p:ext uri="{BB962C8B-B14F-4D97-AF65-F5344CB8AC3E}">
        <p14:creationId xmlns:p14="http://schemas.microsoft.com/office/powerpoint/2010/main" val="1523019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云兔到家 </a:t>
            </a:r>
            <a:r>
              <a:rPr lang="en-US" altLang="zh-CN" dirty="0"/>
              <a:t>– </a:t>
            </a:r>
            <a:r>
              <a:rPr lang="zh-CN" altLang="en-US" dirty="0"/>
              <a:t>为您开放、开源、共享</a:t>
            </a:r>
            <a:endParaRPr lang="en-US" dirty="0"/>
          </a:p>
        </p:txBody>
      </p:sp>
      <p:pic>
        <p:nvPicPr>
          <p:cNvPr id="4" name="图片 3"/>
          <p:cNvPicPr>
            <a:picLocks noChangeAspect="1"/>
          </p:cNvPicPr>
          <p:nvPr/>
        </p:nvPicPr>
        <p:blipFill>
          <a:blip r:embed="rId2"/>
          <a:stretch>
            <a:fillRect/>
          </a:stretch>
        </p:blipFill>
        <p:spPr>
          <a:xfrm>
            <a:off x="1191230" y="1752454"/>
            <a:ext cx="4704473" cy="3860080"/>
          </a:xfrm>
          <a:prstGeom prst="rect">
            <a:avLst/>
          </a:prstGeom>
        </p:spPr>
      </p:pic>
      <p:sp>
        <p:nvSpPr>
          <p:cNvPr id="5" name="内容占位符 4"/>
          <p:cNvSpPr>
            <a:spLocks noGrp="1"/>
          </p:cNvSpPr>
          <p:nvPr>
            <p:ph idx="1"/>
          </p:nvPr>
        </p:nvSpPr>
        <p:spPr>
          <a:xfrm>
            <a:off x="6557554" y="2002559"/>
            <a:ext cx="4175991" cy="3533042"/>
          </a:xfrm>
        </p:spPr>
        <p:txBody>
          <a:bodyPr>
            <a:normAutofit fontScale="85000" lnSpcReduction="10000"/>
          </a:bodyPr>
          <a:lstStyle/>
          <a:p>
            <a:r>
              <a:rPr lang="zh-CN" altLang="en-US" sz="2800" b="1" dirty="0"/>
              <a:t>场景举例一：线上导线下</a:t>
            </a:r>
            <a:endParaRPr lang="en-US" altLang="zh-CN" sz="2800" b="1" dirty="0"/>
          </a:p>
          <a:p>
            <a:r>
              <a:rPr lang="zh-CN" altLang="en-US" sz="1800" dirty="0"/>
              <a:t>社区平台电商为开展线下配送业务，可以将小件和包裹配送集成到其电商平台手机端。并利用云兔司机社区周边加盟实体店职员，形成围绕线上线下联动的配送人员网络。</a:t>
            </a:r>
            <a:endParaRPr lang="en-US" altLang="zh-CN" sz="1800" dirty="0"/>
          </a:p>
          <a:p>
            <a:endParaRPr lang="en-US" sz="1800" dirty="0"/>
          </a:p>
          <a:p>
            <a:r>
              <a:rPr lang="zh-CN" altLang="en-US" sz="2800" b="1" dirty="0"/>
              <a:t>场景举例二：线下到线上</a:t>
            </a:r>
            <a:endParaRPr lang="en-US" altLang="zh-CN" sz="2800" b="1" dirty="0"/>
          </a:p>
          <a:p>
            <a:r>
              <a:rPr lang="zh-CN" altLang="en-US" sz="1800" dirty="0"/>
              <a:t>配送公司利用云兔商城平台帮助社区周边加盟实体店开通线上交易账号，为客户提供线下配送服务。</a:t>
            </a:r>
            <a:endParaRPr lang="en-US" altLang="zh-CN" sz="1800" dirty="0"/>
          </a:p>
          <a:p>
            <a:endParaRPr lang="en-US" sz="1800" dirty="0"/>
          </a:p>
          <a:p>
            <a:endParaRPr lang="en-US" sz="1800" dirty="0"/>
          </a:p>
        </p:txBody>
      </p:sp>
    </p:spTree>
    <p:extLst>
      <p:ext uri="{BB962C8B-B14F-4D97-AF65-F5344CB8AC3E}">
        <p14:creationId xmlns:p14="http://schemas.microsoft.com/office/powerpoint/2010/main" val="62360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云兔协同众包</a:t>
            </a:r>
            <a:endParaRPr lang="en-US" dirty="0"/>
          </a:p>
        </p:txBody>
      </p:sp>
      <p:sp>
        <p:nvSpPr>
          <p:cNvPr id="3" name="内容占位符 2"/>
          <p:cNvSpPr>
            <a:spLocks noGrp="1"/>
          </p:cNvSpPr>
          <p:nvPr>
            <p:ph idx="1"/>
          </p:nvPr>
        </p:nvSpPr>
        <p:spPr>
          <a:xfrm>
            <a:off x="1130270" y="4559373"/>
            <a:ext cx="9488188" cy="1580259"/>
          </a:xfrm>
        </p:spPr>
        <p:txBody>
          <a:bodyPr>
            <a:normAutofit fontScale="70000" lnSpcReduction="20000"/>
          </a:bodyPr>
          <a:lstStyle/>
          <a:p>
            <a:r>
              <a:rPr lang="zh-CN" altLang="en-US" sz="2900" b="1" dirty="0"/>
              <a:t>场景举例三：</a:t>
            </a:r>
            <a:endParaRPr lang="en-US" altLang="zh-CN" sz="2900" b="1" dirty="0"/>
          </a:p>
          <a:p>
            <a:r>
              <a:rPr lang="zh-CN" altLang="en-US" dirty="0"/>
              <a:t>某市啤酒代理商以盟主身份联合分销商建立协同配送企业联盟。</a:t>
            </a:r>
            <a:endParaRPr lang="en-US" altLang="zh-CN" dirty="0"/>
          </a:p>
          <a:p>
            <a:r>
              <a:rPr lang="zh-CN" altLang="en-US" dirty="0"/>
              <a:t>代理商利用电商网站和电话开展啤酒零售。客户下单后，云兔以客户位置为中心，就近以众包抢单模式发布给分销商。</a:t>
            </a:r>
            <a:endParaRPr lang="en-US" altLang="zh-CN" dirty="0"/>
          </a:p>
          <a:p>
            <a:r>
              <a:rPr lang="zh-CN" altLang="en-US" dirty="0"/>
              <a:t>第一个抢单分销商立刻从本店派送啤酒，</a:t>
            </a:r>
            <a:r>
              <a:rPr lang="en-US" altLang="zh-CN" dirty="0"/>
              <a:t>20</a:t>
            </a:r>
            <a:r>
              <a:rPr lang="zh-CN" altLang="en-US" dirty="0"/>
              <a:t>分钟送达。</a:t>
            </a:r>
            <a:endParaRPr lang="en-US" dirty="0"/>
          </a:p>
        </p:txBody>
      </p:sp>
      <p:graphicFrame>
        <p:nvGraphicFramePr>
          <p:cNvPr id="4" name="内容占位符 3"/>
          <p:cNvGraphicFramePr>
            <a:graphicFrameLocks/>
          </p:cNvGraphicFramePr>
          <p:nvPr>
            <p:extLst>
              <p:ext uri="{D42A27DB-BD31-4B8C-83A1-F6EECF244321}">
                <p14:modId xmlns:p14="http://schemas.microsoft.com/office/powerpoint/2010/main" val="264303478"/>
              </p:ext>
            </p:extLst>
          </p:nvPr>
        </p:nvGraphicFramePr>
        <p:xfrm>
          <a:off x="0" y="1080903"/>
          <a:ext cx="8705962" cy="2648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80547" y="1080903"/>
            <a:ext cx="921656" cy="921656"/>
          </a:xfrm>
          <a:prstGeom prst="rect">
            <a:avLst/>
          </a:prstGeom>
        </p:spPr>
      </p:pic>
      <p:sp>
        <p:nvSpPr>
          <p:cNvPr id="6" name="内容占位符 2"/>
          <p:cNvSpPr txBox="1">
            <a:spLocks/>
          </p:cNvSpPr>
          <p:nvPr/>
        </p:nvSpPr>
        <p:spPr>
          <a:xfrm>
            <a:off x="7859716" y="1349841"/>
            <a:ext cx="2873829" cy="2839603"/>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zh-CN" altLang="en-US" sz="2900" b="1" dirty="0"/>
              <a:t>场景举例四：</a:t>
            </a:r>
            <a:endParaRPr lang="en-US" altLang="zh-CN" sz="2900" b="1" dirty="0"/>
          </a:p>
          <a:p>
            <a:r>
              <a:rPr lang="zh-CN" altLang="en-US" dirty="0"/>
              <a:t>电商平台企业可以在社区周边发展加盟店。</a:t>
            </a:r>
            <a:endParaRPr lang="en-US" altLang="zh-CN" dirty="0"/>
          </a:p>
          <a:p>
            <a:r>
              <a:rPr lang="zh-CN" altLang="en-US" dirty="0"/>
              <a:t>把加盟店设置为协同配送联盟企业，</a:t>
            </a:r>
            <a:endParaRPr lang="en-US" altLang="zh-CN" dirty="0"/>
          </a:p>
          <a:p>
            <a:r>
              <a:rPr lang="zh-CN" altLang="en-US" dirty="0"/>
              <a:t>平台接受订单后，云兔以客户位置为中心，就近发布给加盟店。</a:t>
            </a:r>
            <a:endParaRPr lang="en-US" altLang="zh-CN" dirty="0"/>
          </a:p>
          <a:p>
            <a:r>
              <a:rPr lang="zh-CN" altLang="en-US" dirty="0"/>
              <a:t>加盟店立刻从本店派送商品，实时签收确认。</a:t>
            </a:r>
            <a:endParaRPr lang="en-US" dirty="0"/>
          </a:p>
        </p:txBody>
      </p:sp>
    </p:spTree>
    <p:extLst>
      <p:ext uri="{BB962C8B-B14F-4D97-AF65-F5344CB8AC3E}">
        <p14:creationId xmlns:p14="http://schemas.microsoft.com/office/powerpoint/2010/main" val="3787369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dirty="0"/>
              <a:t>THANKS!</a:t>
            </a:r>
          </a:p>
        </p:txBody>
      </p:sp>
      <p:sp>
        <p:nvSpPr>
          <p:cNvPr id="3" name="内容占位符 2"/>
          <p:cNvSpPr>
            <a:spLocks noGrp="1"/>
          </p:cNvSpPr>
          <p:nvPr>
            <p:ph idx="1"/>
          </p:nvPr>
        </p:nvSpPr>
        <p:spPr>
          <a:xfrm>
            <a:off x="5079585" y="2583724"/>
            <a:ext cx="5560654" cy="1628775"/>
          </a:xfrm>
        </p:spPr>
        <p:txBody>
          <a:bodyPr>
            <a:noAutofit/>
          </a:bodyPr>
          <a:lstStyle/>
          <a:p>
            <a:pPr marL="0" indent="0" algn="ctr">
              <a:buNone/>
            </a:pPr>
            <a:r>
              <a:rPr lang="zh-CN" altLang="en-US" sz="2400" dirty="0"/>
              <a:t>云兔到家免费、开放、共享！</a:t>
            </a:r>
            <a:endParaRPr lang="en-US" sz="2400" dirty="0"/>
          </a:p>
          <a:p>
            <a:pPr marL="0" indent="0" algn="ctr">
              <a:buNone/>
            </a:pPr>
            <a:r>
              <a:rPr lang="zh-CN" altLang="en-US" sz="2400" dirty="0"/>
              <a:t>李肇仁</a:t>
            </a:r>
            <a:endParaRPr lang="en-US" altLang="zh-CN" sz="2400" dirty="0"/>
          </a:p>
          <a:p>
            <a:pPr marL="0" indent="0" algn="ctr">
              <a:buNone/>
            </a:pPr>
            <a:r>
              <a:rPr lang="en-US" altLang="zh-CN" sz="2400" dirty="0"/>
              <a:t>13911280557</a:t>
            </a:r>
            <a:endParaRPr lang="en-US" sz="2400" dirty="0"/>
          </a:p>
        </p:txBody>
      </p:sp>
      <p:pic>
        <p:nvPicPr>
          <p:cNvPr id="4" name="图片 3" descr="云兔"/>
          <p:cNvPicPr>
            <a:picLocks noChangeAspect="1"/>
          </p:cNvPicPr>
          <p:nvPr/>
        </p:nvPicPr>
        <p:blipFill>
          <a:blip r:embed="rId2"/>
          <a:stretch>
            <a:fillRect/>
          </a:stretch>
        </p:blipFill>
        <p:spPr>
          <a:xfrm>
            <a:off x="1658679" y="2583724"/>
            <a:ext cx="3169285" cy="1628775"/>
          </a:xfrm>
          <a:prstGeom prst="rect">
            <a:avLst/>
          </a:prstGeom>
        </p:spPr>
      </p:pic>
    </p:spTree>
    <p:extLst>
      <p:ext uri="{BB962C8B-B14F-4D97-AF65-F5344CB8AC3E}">
        <p14:creationId xmlns:p14="http://schemas.microsoft.com/office/powerpoint/2010/main" val="2272236434"/>
      </p:ext>
    </p:extLst>
  </p:cSld>
  <p:clrMapOvr>
    <a:masterClrMapping/>
  </p:clrMapOvr>
</p:sld>
</file>

<file path=ppt/theme/theme1.xml><?xml version="1.0" encoding="utf-8"?>
<a:theme xmlns:a="http://schemas.openxmlformats.org/drawingml/2006/main" name="画廊">
  <a:themeElements>
    <a:clrScheme name="画廊">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画廊">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画廊">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docProps/app.xml><?xml version="1.0" encoding="utf-8"?>
<Properties xmlns="http://schemas.openxmlformats.org/officeDocument/2006/extended-properties" xmlns:vt="http://schemas.openxmlformats.org/officeDocument/2006/docPropsVTypes">
  <Template>Gallery</Template>
  <TotalTime>1312</TotalTime>
  <Words>1011</Words>
  <Application>Microsoft Office PowerPoint</Application>
  <PresentationFormat>宽屏</PresentationFormat>
  <Paragraphs>130</Paragraphs>
  <Slides>15</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15</vt:i4>
      </vt:variant>
    </vt:vector>
  </HeadingPairs>
  <TitlesOfParts>
    <vt:vector size="22" baseType="lpstr">
      <vt:lpstr>等线</vt:lpstr>
      <vt:lpstr>等线 Light</vt:lpstr>
      <vt:lpstr>Arial</vt:lpstr>
      <vt:lpstr>Century Gothic</vt:lpstr>
      <vt:lpstr>Microsoft YaHei</vt:lpstr>
      <vt:lpstr>Wingdings</vt:lpstr>
      <vt:lpstr>画廊</vt:lpstr>
      <vt:lpstr>互联网+社区生活 到家配送的互联网思考</vt:lpstr>
      <vt:lpstr>到家配送服务的概念定义</vt:lpstr>
      <vt:lpstr>传统O2O – 大风刮起</vt:lpstr>
      <vt:lpstr>传统O2O – 模式缺欠</vt:lpstr>
      <vt:lpstr>从到家配送  到店配送</vt:lpstr>
      <vt:lpstr>新零售O2O – 大风刮过</vt:lpstr>
      <vt:lpstr>新零售 – 平台帝国（京东 &amp; 阿里）初步成型</vt:lpstr>
      <vt:lpstr>到家配送 – 创新模式成熟完善</vt:lpstr>
      <vt:lpstr>互联网+社区生活，路在何方？</vt:lpstr>
      <vt:lpstr>共享经济大势所趋</vt:lpstr>
      <vt:lpstr>共享、开放到家配送工具</vt:lpstr>
      <vt:lpstr>云兔为共享配送平台添砖加瓦</vt:lpstr>
      <vt:lpstr>云兔到家 – 为您开放、开源、共享</vt:lpstr>
      <vt:lpstr>云兔协同众包</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李肇仁</dc:creator>
  <cp:lastModifiedBy>李肇仁</cp:lastModifiedBy>
  <cp:revision>73</cp:revision>
  <dcterms:created xsi:type="dcterms:W3CDTF">2016-12-11T01:16:56Z</dcterms:created>
  <dcterms:modified xsi:type="dcterms:W3CDTF">2016-12-12T18:59:57Z</dcterms:modified>
</cp:coreProperties>
</file>