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72" r:id="rId4"/>
    <p:sldId id="274" r:id="rId5"/>
    <p:sldId id="264" r:id="rId6"/>
    <p:sldId id="268" r:id="rId7"/>
    <p:sldId id="269" r:id="rId8"/>
    <p:sldId id="266" r:id="rId9"/>
    <p:sldId id="277" r:id="rId10"/>
    <p:sldId id="278" r:id="rId11"/>
    <p:sldId id="279" r:id="rId12"/>
    <p:sldId id="270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89687" autoAdjust="0"/>
  </p:normalViewPr>
  <p:slideViewPr>
    <p:cSldViewPr>
      <p:cViewPr>
        <p:scale>
          <a:sx n="100" d="100"/>
          <a:sy n="100" d="100"/>
        </p:scale>
        <p:origin x="53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00A4D-5297-452A-AFB0-4815D73E2A28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8488-0297-4B84-9F9D-DB80BFFE5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900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传统快消品供应链条。</a:t>
            </a:r>
            <a:endParaRPr lang="en-US" altLang="zh-CN" dirty="0" smtClean="0"/>
          </a:p>
          <a:p>
            <a:r>
              <a:rPr lang="zh-CN" altLang="en-US" dirty="0" smtClean="0"/>
              <a:t>厂商通过第三方物流到达多家一级代理商。一级代理商再次配送到分销商；</a:t>
            </a:r>
            <a:r>
              <a:rPr lang="zh-CN" altLang="en-US" dirty="0"/>
              <a:t>分销</a:t>
            </a:r>
            <a:r>
              <a:rPr lang="zh-CN" altLang="en-US" dirty="0" smtClean="0"/>
              <a:t>商通过渠道向终端铺货，最后到达消费者手中，中间层层分级。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356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在传统渠道中，品牌商、经销商、终端层层分级，中间渠道过多，导致信息流通不畅。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为了完成销售业绩，层级之间产生博弈，压货严重，导致资金紧张。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市场信息断裂，导致经销商要货和厂家生产安排不合理，产生货品滞销，库存占压资金增加。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en-US" altLang="zh-CN" dirty="0" smtClean="0"/>
              <a:t>3</a:t>
            </a:r>
            <a:r>
              <a:rPr lang="zh-CN" altLang="en-US" dirty="0" smtClean="0"/>
              <a:t>经销商所拥有渠道水平层次不齐，在科学管理及掌控上缺乏；</a:t>
            </a:r>
            <a:br>
              <a:rPr lang="zh-CN" altLang="en-US" dirty="0" smtClean="0"/>
            </a:br>
            <a:r>
              <a:rPr lang="en-US" altLang="zh-CN" dirty="0" smtClean="0"/>
              <a:t>4</a:t>
            </a:r>
            <a:r>
              <a:rPr lang="zh-CN" altLang="en-US" dirty="0" smtClean="0"/>
              <a:t>终端毛利率构成往往依靠店主经验，根本就不科学；</a:t>
            </a:r>
            <a:br>
              <a:rPr lang="zh-CN" altLang="en-US" dirty="0" smtClean="0"/>
            </a:br>
            <a:r>
              <a:rPr lang="en-US" altLang="zh-CN" dirty="0" smtClean="0"/>
              <a:t>5.</a:t>
            </a:r>
            <a:r>
              <a:rPr lang="zh-CN" altLang="en-US" dirty="0" smtClean="0"/>
              <a:t>小店对商品的结构以及运营没有科学的工具。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186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由快消品供应链引出公司旗下五大子品牌。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21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掌合天下之于快消品供应链的价值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614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掌合天下之于供应链产业的支持：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将“互联网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”思维完美应用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455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掌合天下未来</a:t>
            </a:r>
            <a:r>
              <a:rPr lang="en-US" altLang="zh-CN" dirty="0" smtClean="0"/>
              <a:t>B2B</a:t>
            </a:r>
            <a:r>
              <a:rPr lang="zh-CN" altLang="en-US" dirty="0" smtClean="0"/>
              <a:t>路布局（一体两翼）；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思路：掌合天下以掌合云工厂为纽带结合厂商、经销商在商城、便利店的布局。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5B25C-DFFF-4CA1-B342-5B990434CAA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804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年在供应链层面战略布局和建设：仓储、物流。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掌合物流以掌合天下平台为依托，打造线上、线下一体化、多元化、一站式的云仓储物流配送平台。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物流将打造城际物流（拟与国内专业的公司合作，如中国物流等），同城物流（依托掌合天下服务站，整合有效资源建设）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666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掌合物流通过“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链仓管仓储管理系统（</a:t>
            </a:r>
            <a:r>
              <a:rPr lang="en-US" altLang="zh-CN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WMS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 、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链仓管司机端（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虎贲</a:t>
            </a:r>
            <a:r>
              <a:rPr lang="en-US" altLang="zh-CN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、“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易仓管进销存管理系统（</a:t>
            </a:r>
            <a:r>
              <a:rPr lang="en-US" altLang="zh-CN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ERP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 、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易仓管移动端（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物宝通</a:t>
            </a:r>
            <a:r>
              <a:rPr lang="en-US" altLang="zh-CN" sz="12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的系统组合，连接掌合商城、配送中心、供货商、业务员、驾驶员和超市，打造线上线下一体化的供应链解决方案。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228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掌合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物流依托掌合天下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B2B+O2O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的平台生态，同时以强大的云技术与研发，前期通过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DC/FDC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，在云商城、工厂、便利、厂商、经销商、终端超市之间构筑起了覆盖全国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多县市级的云仓体系。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8488-0297-4B84-9F9D-DB80BFFE57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8" y="2715766"/>
            <a:ext cx="9053566" cy="2374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7444"/>
            <a:ext cx="9144000" cy="5060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6052"/>
            <a:ext cx="9144000" cy="2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7D680-8F94-494D-851B-2FEF3BA3F6CB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D4AC-16A4-4F39-A486-E48C98557D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C819-F89E-46D1-923B-FFE0DC7EEA35}" type="datetimeFigureOut">
              <a:rPr lang="zh-CN" altLang="en-US" smtClean="0"/>
              <a:t>2016/12/19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6F775-67BD-4ED9-AFCA-95DA82A00F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jpe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0191" y="771550"/>
            <a:ext cx="9073663" cy="16564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深耕快消品供应链   </a:t>
            </a:r>
            <a:endParaRPr lang="en-US" altLang="zh-CN" sz="36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谋求</a:t>
            </a:r>
            <a:r>
              <a:rPr lang="en-US" altLang="zh-CN" sz="3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B2B</a:t>
            </a:r>
            <a:r>
              <a:rPr lang="zh-CN" altLang="en-US" sz="3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电商新发展</a:t>
            </a:r>
            <a:endParaRPr lang="zh-CN" altLang="en-US" sz="3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7744" y="3426554"/>
            <a:ext cx="4680520" cy="369332"/>
          </a:xfrm>
          <a:prstGeom prst="rect">
            <a:avLst/>
          </a:prstGeom>
          <a:solidFill>
            <a:srgbClr val="FFFFFF">
              <a:alpha val="2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中国领先的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快消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品供应链电子商务平台</a:t>
            </a:r>
            <a:endParaRPr lang="zh-CN" altLang="en-US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4168" y="4455236"/>
            <a:ext cx="2808312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分享人：掌合天下物流总监罗锐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4799" y="1635646"/>
            <a:ext cx="8212757" cy="2595040"/>
            <a:chOff x="467544" y="2348880"/>
            <a:chExt cx="8212757" cy="2595040"/>
          </a:xfrm>
        </p:grpSpPr>
        <p:grpSp>
          <p:nvGrpSpPr>
            <p:cNvPr id="5" name="组合 4"/>
            <p:cNvGrpSpPr/>
            <p:nvPr/>
          </p:nvGrpSpPr>
          <p:grpSpPr>
            <a:xfrm>
              <a:off x="1108540" y="2348880"/>
              <a:ext cx="1656184" cy="2304256"/>
              <a:chOff x="1108540" y="2060848"/>
              <a:chExt cx="1656184" cy="2304256"/>
            </a:xfrm>
          </p:grpSpPr>
          <p:sp>
            <p:nvSpPr>
              <p:cNvPr id="61" name="弧形 60"/>
              <p:cNvSpPr/>
              <p:nvPr/>
            </p:nvSpPr>
            <p:spPr>
              <a:xfrm>
                <a:off x="1108540" y="2492896"/>
                <a:ext cx="1656184" cy="1872208"/>
              </a:xfrm>
              <a:prstGeom prst="arc">
                <a:avLst>
                  <a:gd name="adj1" fmla="val 13127364"/>
                  <a:gd name="adj2" fmla="val 19282035"/>
                </a:avLst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74"/>
              <p:cNvSpPr>
                <a:spLocks noChangeArrowheads="1"/>
              </p:cNvSpPr>
              <p:nvPr/>
            </p:nvSpPr>
            <p:spPr bwMode="auto">
              <a:xfrm>
                <a:off x="1426393" y="2060848"/>
                <a:ext cx="1005403" cy="362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600" b="1" dirty="0" smtClean="0">
                    <a:solidFill>
                      <a:srgbClr val="929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三方物流</a:t>
                </a:r>
                <a:endParaRPr lang="zh-CN" altLang="en-US" sz="1600" b="1" dirty="0">
                  <a:solidFill>
                    <a:srgbClr val="929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835516" y="2636912"/>
              <a:ext cx="1656184" cy="2307008"/>
              <a:chOff x="2835516" y="2348880"/>
              <a:chExt cx="1656184" cy="2307008"/>
            </a:xfrm>
          </p:grpSpPr>
          <p:sp>
            <p:nvSpPr>
              <p:cNvPr id="59" name="弧形 58"/>
              <p:cNvSpPr/>
              <p:nvPr/>
            </p:nvSpPr>
            <p:spPr>
              <a:xfrm flipV="1">
                <a:off x="2835516" y="2348880"/>
                <a:ext cx="1656184" cy="1872208"/>
              </a:xfrm>
              <a:prstGeom prst="arc">
                <a:avLst>
                  <a:gd name="adj1" fmla="val 13127364"/>
                  <a:gd name="adj2" fmla="val 19282035"/>
                </a:avLst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74"/>
              <p:cNvSpPr>
                <a:spLocks noChangeArrowheads="1"/>
              </p:cNvSpPr>
              <p:nvPr/>
            </p:nvSpPr>
            <p:spPr bwMode="auto">
              <a:xfrm>
                <a:off x="3154585" y="4293096"/>
                <a:ext cx="1005403" cy="362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600" b="1" dirty="0" smtClean="0">
                    <a:solidFill>
                      <a:srgbClr val="929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三方物流</a:t>
                </a:r>
                <a:endParaRPr lang="zh-CN" altLang="en-US" sz="1600" b="1" dirty="0">
                  <a:solidFill>
                    <a:srgbClr val="929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547162" y="2348880"/>
              <a:ext cx="1656184" cy="2304256"/>
              <a:chOff x="4547162" y="2060848"/>
              <a:chExt cx="1656184" cy="2304256"/>
            </a:xfrm>
          </p:grpSpPr>
          <p:sp>
            <p:nvSpPr>
              <p:cNvPr id="57" name="弧形 56"/>
              <p:cNvSpPr/>
              <p:nvPr/>
            </p:nvSpPr>
            <p:spPr>
              <a:xfrm>
                <a:off x="4547162" y="2492896"/>
                <a:ext cx="1656184" cy="1872208"/>
              </a:xfrm>
              <a:prstGeom prst="arc">
                <a:avLst>
                  <a:gd name="adj1" fmla="val 13127364"/>
                  <a:gd name="adj2" fmla="val 19282035"/>
                </a:avLst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74"/>
              <p:cNvSpPr>
                <a:spLocks noChangeArrowheads="1"/>
              </p:cNvSpPr>
              <p:nvPr/>
            </p:nvSpPr>
            <p:spPr bwMode="auto">
              <a:xfrm>
                <a:off x="4594745" y="2060848"/>
                <a:ext cx="1415772" cy="362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600" b="1" dirty="0" smtClean="0">
                    <a:solidFill>
                      <a:srgbClr val="929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自营车辆配送</a:t>
                </a:r>
                <a:endParaRPr lang="zh-CN" altLang="en-US" sz="1600" b="1" dirty="0">
                  <a:solidFill>
                    <a:srgbClr val="929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63363" y="2636912"/>
              <a:ext cx="2119253" cy="1920356"/>
              <a:chOff x="6463363" y="2348880"/>
              <a:chExt cx="2119253" cy="1920356"/>
            </a:xfrm>
          </p:grpSpPr>
          <p:sp>
            <p:nvSpPr>
              <p:cNvPr id="55" name="弧形 54"/>
              <p:cNvSpPr/>
              <p:nvPr/>
            </p:nvSpPr>
            <p:spPr>
              <a:xfrm flipV="1">
                <a:off x="6463363" y="2348880"/>
                <a:ext cx="1656184" cy="1872208"/>
              </a:xfrm>
              <a:prstGeom prst="arc">
                <a:avLst>
                  <a:gd name="adj1" fmla="val 13127364"/>
                  <a:gd name="adj2" fmla="val 19282035"/>
                </a:avLst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74"/>
              <p:cNvSpPr>
                <a:spLocks noChangeArrowheads="1"/>
              </p:cNvSpPr>
              <p:nvPr/>
            </p:nvSpPr>
            <p:spPr bwMode="auto">
              <a:xfrm>
                <a:off x="7782397" y="3906444"/>
                <a:ext cx="800219" cy="362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solidFill>
                      <a:srgbClr val="929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消费者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7544" y="3063557"/>
              <a:ext cx="8212757" cy="1172805"/>
              <a:chOff x="467544" y="3063557"/>
              <a:chExt cx="8212757" cy="1172805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467544" y="3092797"/>
                <a:ext cx="1132677" cy="1137830"/>
                <a:chOff x="2844765" y="1907391"/>
                <a:chExt cx="2149510" cy="2159288"/>
              </a:xfrm>
            </p:grpSpPr>
            <p:grpSp>
              <p:nvGrpSpPr>
                <p:cNvPr id="49" name="组合 48"/>
                <p:cNvGrpSpPr/>
                <p:nvPr/>
              </p:nvGrpSpPr>
              <p:grpSpPr>
                <a:xfrm>
                  <a:off x="2844765" y="1907391"/>
                  <a:ext cx="2149510" cy="2159288"/>
                  <a:chOff x="2844765" y="2517279"/>
                  <a:chExt cx="1542384" cy="1549400"/>
                </a:xfrm>
              </p:grpSpPr>
              <p:sp>
                <p:nvSpPr>
                  <p:cNvPr id="51" name="Freeform 8"/>
                  <p:cNvSpPr/>
                  <p:nvPr/>
                </p:nvSpPr>
                <p:spPr bwMode="auto">
                  <a:xfrm>
                    <a:off x="2845686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baseline="-25000" dirty="0"/>
                  </a:p>
                </p:txBody>
              </p:sp>
              <p:sp>
                <p:nvSpPr>
                  <p:cNvPr id="52" name="Freeform 8"/>
                  <p:cNvSpPr/>
                  <p:nvPr/>
                </p:nvSpPr>
                <p:spPr bwMode="auto">
                  <a:xfrm>
                    <a:off x="2844765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alpha val="22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" name="Freeform 7"/>
                  <p:cNvSpPr/>
                  <p:nvPr/>
                </p:nvSpPr>
                <p:spPr bwMode="auto">
                  <a:xfrm>
                    <a:off x="2884580" y="2517279"/>
                    <a:ext cx="1477963" cy="1549400"/>
                  </a:xfrm>
                  <a:custGeom>
                    <a:avLst/>
                    <a:gdLst>
                      <a:gd name="T0" fmla="*/ 60 w 1479"/>
                      <a:gd name="T1" fmla="*/ 409 h 1550"/>
                      <a:gd name="T2" fmla="*/ 416 w 1479"/>
                      <a:gd name="T3" fmla="*/ 252 h 1550"/>
                      <a:gd name="T4" fmla="*/ 716 w 1479"/>
                      <a:gd name="T5" fmla="*/ 3 h 1550"/>
                      <a:gd name="T6" fmla="*/ 1030 w 1479"/>
                      <a:gd name="T7" fmla="*/ 233 h 1550"/>
                      <a:gd name="T8" fmla="*/ 1396 w 1479"/>
                      <a:gd name="T9" fmla="*/ 368 h 1550"/>
                      <a:gd name="T10" fmla="*/ 1354 w 1479"/>
                      <a:gd name="T11" fmla="*/ 756 h 1550"/>
                      <a:gd name="T12" fmla="*/ 1419 w 1479"/>
                      <a:gd name="T13" fmla="*/ 1140 h 1550"/>
                      <a:gd name="T14" fmla="*/ 1063 w 1479"/>
                      <a:gd name="T15" fmla="*/ 1297 h 1550"/>
                      <a:gd name="T16" fmla="*/ 763 w 1479"/>
                      <a:gd name="T17" fmla="*/ 1546 h 1550"/>
                      <a:gd name="T18" fmla="*/ 448 w 1479"/>
                      <a:gd name="T19" fmla="*/ 1316 h 1550"/>
                      <a:gd name="T20" fmla="*/ 83 w 1479"/>
                      <a:gd name="T21" fmla="*/ 1181 h 1550"/>
                      <a:gd name="T22" fmla="*/ 125 w 1479"/>
                      <a:gd name="T23" fmla="*/ 793 h 1550"/>
                      <a:gd name="T24" fmla="*/ 60 w 1479"/>
                      <a:gd name="T25" fmla="*/ 409 h 15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79" h="1550">
                        <a:moveTo>
                          <a:pt x="60" y="409"/>
                        </a:moveTo>
                        <a:cubicBezTo>
                          <a:pt x="119" y="298"/>
                          <a:pt x="316" y="314"/>
                          <a:pt x="416" y="252"/>
                        </a:cubicBezTo>
                        <a:cubicBezTo>
                          <a:pt x="519" y="188"/>
                          <a:pt x="594" y="7"/>
                          <a:pt x="716" y="3"/>
                        </a:cubicBezTo>
                        <a:cubicBezTo>
                          <a:pt x="833" y="0"/>
                          <a:pt x="919" y="173"/>
                          <a:pt x="1030" y="233"/>
                        </a:cubicBezTo>
                        <a:cubicBezTo>
                          <a:pt x="1142" y="293"/>
                          <a:pt x="1334" y="268"/>
                          <a:pt x="1396" y="368"/>
                        </a:cubicBezTo>
                        <a:cubicBezTo>
                          <a:pt x="1459" y="472"/>
                          <a:pt x="1350" y="634"/>
                          <a:pt x="1354" y="756"/>
                        </a:cubicBezTo>
                        <a:cubicBezTo>
                          <a:pt x="1358" y="874"/>
                          <a:pt x="1479" y="1028"/>
                          <a:pt x="1419" y="1140"/>
                        </a:cubicBezTo>
                        <a:cubicBezTo>
                          <a:pt x="1359" y="1251"/>
                          <a:pt x="1163" y="1235"/>
                          <a:pt x="1063" y="1297"/>
                        </a:cubicBezTo>
                        <a:cubicBezTo>
                          <a:pt x="960" y="1361"/>
                          <a:pt x="884" y="1542"/>
                          <a:pt x="763" y="1546"/>
                        </a:cubicBezTo>
                        <a:cubicBezTo>
                          <a:pt x="645" y="1550"/>
                          <a:pt x="560" y="1376"/>
                          <a:pt x="448" y="1316"/>
                        </a:cubicBezTo>
                        <a:cubicBezTo>
                          <a:pt x="337" y="1256"/>
                          <a:pt x="145" y="1281"/>
                          <a:pt x="83" y="1181"/>
                        </a:cubicBezTo>
                        <a:cubicBezTo>
                          <a:pt x="19" y="1077"/>
                          <a:pt x="129" y="915"/>
                          <a:pt x="125" y="793"/>
                        </a:cubicBezTo>
                        <a:cubicBezTo>
                          <a:pt x="121" y="675"/>
                          <a:pt x="0" y="521"/>
                          <a:pt x="60" y="40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009901" y="2689522"/>
                    <a:ext cx="1204913" cy="1204913"/>
                  </a:xfrm>
                  <a:prstGeom prst="ellipse">
                    <a:avLst/>
                  </a:prstGeom>
                  <a:solidFill>
                    <a:schemeClr val="bg1">
                      <a:alpha val="93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0" name="Freeform 11"/>
                <p:cNvSpPr>
                  <a:spLocks noEditPoints="1"/>
                </p:cNvSpPr>
                <p:nvPr/>
              </p:nvSpPr>
              <p:spPr bwMode="auto">
                <a:xfrm>
                  <a:off x="3163154" y="2257457"/>
                  <a:ext cx="1480925" cy="1480925"/>
                </a:xfrm>
                <a:custGeom>
                  <a:avLst/>
                  <a:gdLst>
                    <a:gd name="T0" fmla="*/ 552 w 1066"/>
                    <a:gd name="T1" fmla="*/ 1066 h 1066"/>
                    <a:gd name="T2" fmla="*/ 493 w 1066"/>
                    <a:gd name="T3" fmla="*/ 1054 h 1066"/>
                    <a:gd name="T4" fmla="*/ 632 w 1066"/>
                    <a:gd name="T5" fmla="*/ 1047 h 1066"/>
                    <a:gd name="T6" fmla="*/ 403 w 1066"/>
                    <a:gd name="T7" fmla="*/ 1039 h 1066"/>
                    <a:gd name="T8" fmla="*/ 679 w 1066"/>
                    <a:gd name="T9" fmla="*/ 1035 h 1066"/>
                    <a:gd name="T10" fmla="*/ 679 w 1066"/>
                    <a:gd name="T11" fmla="*/ 1035 h 1066"/>
                    <a:gd name="T12" fmla="*/ 347 w 1066"/>
                    <a:gd name="T13" fmla="*/ 1032 h 1066"/>
                    <a:gd name="T14" fmla="*/ 759 w 1066"/>
                    <a:gd name="T15" fmla="*/ 1017 h 1066"/>
                    <a:gd name="T16" fmla="*/ 289 w 1066"/>
                    <a:gd name="T17" fmla="*/ 982 h 1066"/>
                    <a:gd name="T18" fmla="*/ 809 w 1066"/>
                    <a:gd name="T19" fmla="*/ 964 h 1066"/>
                    <a:gd name="T20" fmla="*/ 218 w 1066"/>
                    <a:gd name="T21" fmla="*/ 963 h 1066"/>
                    <a:gd name="T22" fmla="*/ 218 w 1066"/>
                    <a:gd name="T23" fmla="*/ 963 h 1066"/>
                    <a:gd name="T24" fmla="*/ 871 w 1066"/>
                    <a:gd name="T25" fmla="*/ 943 h 1066"/>
                    <a:gd name="T26" fmla="*/ 179 w 1066"/>
                    <a:gd name="T27" fmla="*/ 917 h 1066"/>
                    <a:gd name="T28" fmla="*/ 929 w 1066"/>
                    <a:gd name="T29" fmla="*/ 875 h 1066"/>
                    <a:gd name="T30" fmla="*/ 117 w 1066"/>
                    <a:gd name="T31" fmla="*/ 849 h 1066"/>
                    <a:gd name="T32" fmla="*/ 958 w 1066"/>
                    <a:gd name="T33" fmla="*/ 837 h 1066"/>
                    <a:gd name="T34" fmla="*/ 958 w 1066"/>
                    <a:gd name="T35" fmla="*/ 837 h 1066"/>
                    <a:gd name="T36" fmla="*/ 85 w 1066"/>
                    <a:gd name="T37" fmla="*/ 811 h 1066"/>
                    <a:gd name="T38" fmla="*/ 1010 w 1066"/>
                    <a:gd name="T39" fmla="*/ 773 h 1066"/>
                    <a:gd name="T40" fmla="*/ 49 w 1066"/>
                    <a:gd name="T41" fmla="*/ 728 h 1066"/>
                    <a:gd name="T42" fmla="*/ 1024 w 1066"/>
                    <a:gd name="T43" fmla="*/ 715 h 1066"/>
                    <a:gd name="T44" fmla="*/ 1024 w 1066"/>
                    <a:gd name="T45" fmla="*/ 715 h 1066"/>
                    <a:gd name="T46" fmla="*/ 30 w 1066"/>
                    <a:gd name="T47" fmla="*/ 683 h 1066"/>
                    <a:gd name="T48" fmla="*/ 1056 w 1066"/>
                    <a:gd name="T49" fmla="*/ 639 h 1066"/>
                    <a:gd name="T50" fmla="*/ 27 w 1066"/>
                    <a:gd name="T51" fmla="*/ 603 h 1066"/>
                    <a:gd name="T52" fmla="*/ 1054 w 1066"/>
                    <a:gd name="T53" fmla="*/ 579 h 1066"/>
                    <a:gd name="T54" fmla="*/ 1054 w 1066"/>
                    <a:gd name="T55" fmla="*/ 579 h 1066"/>
                    <a:gd name="T56" fmla="*/ 22 w 1066"/>
                    <a:gd name="T57" fmla="*/ 533 h 1066"/>
                    <a:gd name="T58" fmla="*/ 0 w 1066"/>
                    <a:gd name="T59" fmla="*/ 535 h 1066"/>
                    <a:gd name="T60" fmla="*/ 1054 w 1066"/>
                    <a:gd name="T61" fmla="*/ 487 h 1066"/>
                    <a:gd name="T62" fmla="*/ 15 w 1066"/>
                    <a:gd name="T63" fmla="*/ 475 h 1066"/>
                    <a:gd name="T64" fmla="*/ 15 w 1066"/>
                    <a:gd name="T65" fmla="*/ 475 h 1066"/>
                    <a:gd name="T66" fmla="*/ 1047 w 1066"/>
                    <a:gd name="T67" fmla="*/ 440 h 1066"/>
                    <a:gd name="T68" fmla="*/ 33 w 1066"/>
                    <a:gd name="T69" fmla="*/ 385 h 1066"/>
                    <a:gd name="T70" fmla="*/ 1023 w 1066"/>
                    <a:gd name="T71" fmla="*/ 351 h 1066"/>
                    <a:gd name="T72" fmla="*/ 1016 w 1066"/>
                    <a:gd name="T73" fmla="*/ 365 h 1066"/>
                    <a:gd name="T74" fmla="*/ 53 w 1066"/>
                    <a:gd name="T75" fmla="*/ 340 h 1066"/>
                    <a:gd name="T76" fmla="*/ 1004 w 1066"/>
                    <a:gd name="T77" fmla="*/ 307 h 1066"/>
                    <a:gd name="T78" fmla="*/ 90 w 1066"/>
                    <a:gd name="T79" fmla="*/ 258 h 1066"/>
                    <a:gd name="T80" fmla="*/ 955 w 1066"/>
                    <a:gd name="T81" fmla="*/ 244 h 1066"/>
                    <a:gd name="T82" fmla="*/ 955 w 1066"/>
                    <a:gd name="T83" fmla="*/ 244 h 1066"/>
                    <a:gd name="T84" fmla="*/ 132 w 1066"/>
                    <a:gd name="T85" fmla="*/ 217 h 1066"/>
                    <a:gd name="T86" fmla="*/ 929 w 1066"/>
                    <a:gd name="T87" fmla="*/ 176 h 1066"/>
                    <a:gd name="T88" fmla="*/ 163 w 1066"/>
                    <a:gd name="T89" fmla="*/ 166 h 1066"/>
                    <a:gd name="T90" fmla="*/ 170 w 1066"/>
                    <a:gd name="T91" fmla="*/ 169 h 1066"/>
                    <a:gd name="T92" fmla="*/ 879 w 1066"/>
                    <a:gd name="T93" fmla="*/ 141 h 1066"/>
                    <a:gd name="T94" fmla="*/ 232 w 1066"/>
                    <a:gd name="T95" fmla="*/ 107 h 1066"/>
                    <a:gd name="T96" fmla="*/ 805 w 1066"/>
                    <a:gd name="T97" fmla="*/ 87 h 1066"/>
                    <a:gd name="T98" fmla="*/ 273 w 1066"/>
                    <a:gd name="T99" fmla="*/ 81 h 1066"/>
                    <a:gd name="T100" fmla="*/ 273 w 1066"/>
                    <a:gd name="T101" fmla="*/ 81 h 1066"/>
                    <a:gd name="T102" fmla="*/ 753 w 1066"/>
                    <a:gd name="T103" fmla="*/ 70 h 1066"/>
                    <a:gd name="T104" fmla="*/ 350 w 1066"/>
                    <a:gd name="T105" fmla="*/ 56 h 1066"/>
                    <a:gd name="T106" fmla="*/ 691 w 1066"/>
                    <a:gd name="T107" fmla="*/ 24 h 1066"/>
                    <a:gd name="T108" fmla="*/ 410 w 1066"/>
                    <a:gd name="T109" fmla="*/ 15 h 1066"/>
                    <a:gd name="T110" fmla="*/ 618 w 1066"/>
                    <a:gd name="T111" fmla="*/ 29 h 1066"/>
                    <a:gd name="T112" fmla="*/ 618 w 1066"/>
                    <a:gd name="T113" fmla="*/ 29 h 1066"/>
                    <a:gd name="T114" fmla="*/ 481 w 1066"/>
                    <a:gd name="T115" fmla="*/ 25 h 1066"/>
                    <a:gd name="T116" fmla="*/ 562 w 1066"/>
                    <a:gd name="T117" fmla="*/ 12 h 1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66" h="1066">
                      <a:moveTo>
                        <a:pt x="541" y="1056"/>
                      </a:moveTo>
                      <a:cubicBezTo>
                        <a:pt x="541" y="1050"/>
                        <a:pt x="545" y="1045"/>
                        <a:pt x="551" y="1044"/>
                      </a:cubicBezTo>
                      <a:cubicBezTo>
                        <a:pt x="557" y="1044"/>
                        <a:pt x="563" y="1049"/>
                        <a:pt x="563" y="1055"/>
                      </a:cubicBezTo>
                      <a:cubicBezTo>
                        <a:pt x="563" y="1061"/>
                        <a:pt x="558" y="1066"/>
                        <a:pt x="552" y="1066"/>
                      </a:cubicBezTo>
                      <a:cubicBezTo>
                        <a:pt x="552" y="1066"/>
                        <a:pt x="552" y="1066"/>
                        <a:pt x="552" y="1066"/>
                      </a:cubicBezTo>
                      <a:cubicBezTo>
                        <a:pt x="546" y="1066"/>
                        <a:pt x="541" y="1062"/>
                        <a:pt x="541" y="1056"/>
                      </a:cubicBezTo>
                      <a:moveTo>
                        <a:pt x="481" y="1064"/>
                      </a:moveTo>
                      <a:cubicBezTo>
                        <a:pt x="475" y="1063"/>
                        <a:pt x="471" y="1058"/>
                        <a:pt x="471" y="1052"/>
                      </a:cubicBezTo>
                      <a:cubicBezTo>
                        <a:pt x="472" y="1046"/>
                        <a:pt x="477" y="1042"/>
                        <a:pt x="483" y="1042"/>
                      </a:cubicBezTo>
                      <a:cubicBezTo>
                        <a:pt x="489" y="1043"/>
                        <a:pt x="494" y="1048"/>
                        <a:pt x="493" y="1054"/>
                      </a:cubicBezTo>
                      <a:cubicBezTo>
                        <a:pt x="492" y="1060"/>
                        <a:pt x="488" y="1064"/>
                        <a:pt x="482" y="1064"/>
                      </a:cubicBezTo>
                      <a:cubicBezTo>
                        <a:pt x="482" y="1064"/>
                        <a:pt x="481" y="1064"/>
                        <a:pt x="481" y="1064"/>
                      </a:cubicBezTo>
                      <a:moveTo>
                        <a:pt x="610" y="1050"/>
                      </a:moveTo>
                      <a:cubicBezTo>
                        <a:pt x="609" y="1044"/>
                        <a:pt x="613" y="1039"/>
                        <a:pt x="619" y="1038"/>
                      </a:cubicBezTo>
                      <a:cubicBezTo>
                        <a:pt x="625" y="1037"/>
                        <a:pt x="631" y="1041"/>
                        <a:pt x="632" y="1047"/>
                      </a:cubicBezTo>
                      <a:cubicBezTo>
                        <a:pt x="633" y="1052"/>
                        <a:pt x="629" y="1058"/>
                        <a:pt x="623" y="1059"/>
                      </a:cubicBezTo>
                      <a:cubicBezTo>
                        <a:pt x="622" y="1059"/>
                        <a:pt x="622" y="1059"/>
                        <a:pt x="621" y="1059"/>
                      </a:cubicBezTo>
                      <a:cubicBezTo>
                        <a:pt x="616" y="1059"/>
                        <a:pt x="611" y="1055"/>
                        <a:pt x="610" y="1050"/>
                      </a:cubicBezTo>
                      <a:moveTo>
                        <a:pt x="411" y="1052"/>
                      </a:moveTo>
                      <a:cubicBezTo>
                        <a:pt x="405" y="1051"/>
                        <a:pt x="401" y="1045"/>
                        <a:pt x="403" y="1039"/>
                      </a:cubicBezTo>
                      <a:cubicBezTo>
                        <a:pt x="404" y="1033"/>
                        <a:pt x="410" y="1030"/>
                        <a:pt x="416" y="1031"/>
                      </a:cubicBezTo>
                      <a:cubicBezTo>
                        <a:pt x="422" y="1033"/>
                        <a:pt x="425" y="1038"/>
                        <a:pt x="424" y="1044"/>
                      </a:cubicBezTo>
                      <a:cubicBezTo>
                        <a:pt x="423" y="1049"/>
                        <a:pt x="418" y="1053"/>
                        <a:pt x="413" y="1053"/>
                      </a:cubicBezTo>
                      <a:cubicBezTo>
                        <a:pt x="413" y="1053"/>
                        <a:pt x="412" y="1053"/>
                        <a:pt x="411" y="1052"/>
                      </a:cubicBezTo>
                      <a:moveTo>
                        <a:pt x="679" y="1035"/>
                      </a:moveTo>
                      <a:cubicBezTo>
                        <a:pt x="677" y="1030"/>
                        <a:pt x="680" y="1023"/>
                        <a:pt x="686" y="1022"/>
                      </a:cubicBezTo>
                      <a:cubicBezTo>
                        <a:pt x="691" y="1020"/>
                        <a:pt x="698" y="1023"/>
                        <a:pt x="699" y="1029"/>
                      </a:cubicBezTo>
                      <a:cubicBezTo>
                        <a:pt x="701" y="1035"/>
                        <a:pt x="698" y="1041"/>
                        <a:pt x="692" y="1042"/>
                      </a:cubicBezTo>
                      <a:cubicBezTo>
                        <a:pt x="691" y="1043"/>
                        <a:pt x="690" y="1043"/>
                        <a:pt x="689" y="1043"/>
                      </a:cubicBezTo>
                      <a:cubicBezTo>
                        <a:pt x="684" y="1043"/>
                        <a:pt x="680" y="1040"/>
                        <a:pt x="679" y="1035"/>
                      </a:cubicBezTo>
                      <a:moveTo>
                        <a:pt x="343" y="1031"/>
                      </a:moveTo>
                      <a:cubicBezTo>
                        <a:pt x="337" y="1029"/>
                        <a:pt x="334" y="1023"/>
                        <a:pt x="336" y="1017"/>
                      </a:cubicBezTo>
                      <a:cubicBezTo>
                        <a:pt x="339" y="1012"/>
                        <a:pt x="345" y="1009"/>
                        <a:pt x="351" y="1011"/>
                      </a:cubicBezTo>
                      <a:cubicBezTo>
                        <a:pt x="356" y="1013"/>
                        <a:pt x="359" y="1019"/>
                        <a:pt x="357" y="1025"/>
                      </a:cubicBezTo>
                      <a:cubicBezTo>
                        <a:pt x="355" y="1029"/>
                        <a:pt x="351" y="1032"/>
                        <a:pt x="347" y="1032"/>
                      </a:cubicBezTo>
                      <a:cubicBezTo>
                        <a:pt x="345" y="1032"/>
                        <a:pt x="344" y="1032"/>
                        <a:pt x="343" y="1031"/>
                      </a:cubicBezTo>
                      <a:moveTo>
                        <a:pt x="744" y="1012"/>
                      </a:moveTo>
                      <a:cubicBezTo>
                        <a:pt x="742" y="1006"/>
                        <a:pt x="744" y="1000"/>
                        <a:pt x="749" y="997"/>
                      </a:cubicBezTo>
                      <a:cubicBezTo>
                        <a:pt x="755" y="995"/>
                        <a:pt x="761" y="997"/>
                        <a:pt x="764" y="1002"/>
                      </a:cubicBezTo>
                      <a:cubicBezTo>
                        <a:pt x="766" y="1008"/>
                        <a:pt x="764" y="1014"/>
                        <a:pt x="759" y="1017"/>
                      </a:cubicBezTo>
                      <a:cubicBezTo>
                        <a:pt x="757" y="1017"/>
                        <a:pt x="756" y="1018"/>
                        <a:pt x="754" y="1018"/>
                      </a:cubicBezTo>
                      <a:cubicBezTo>
                        <a:pt x="750" y="1018"/>
                        <a:pt x="746" y="1015"/>
                        <a:pt x="744" y="1012"/>
                      </a:cubicBezTo>
                      <a:moveTo>
                        <a:pt x="278" y="1001"/>
                      </a:moveTo>
                      <a:cubicBezTo>
                        <a:pt x="273" y="999"/>
                        <a:pt x="271" y="992"/>
                        <a:pt x="274" y="987"/>
                      </a:cubicBezTo>
                      <a:cubicBezTo>
                        <a:pt x="277" y="981"/>
                        <a:pt x="283" y="979"/>
                        <a:pt x="289" y="982"/>
                      </a:cubicBezTo>
                      <a:cubicBezTo>
                        <a:pt x="294" y="985"/>
                        <a:pt x="296" y="992"/>
                        <a:pt x="293" y="997"/>
                      </a:cubicBezTo>
                      <a:cubicBezTo>
                        <a:pt x="291" y="1001"/>
                        <a:pt x="287" y="1003"/>
                        <a:pt x="283" y="1003"/>
                      </a:cubicBezTo>
                      <a:cubicBezTo>
                        <a:pt x="282" y="1003"/>
                        <a:pt x="280" y="1002"/>
                        <a:pt x="278" y="1001"/>
                      </a:cubicBezTo>
                      <a:moveTo>
                        <a:pt x="806" y="979"/>
                      </a:moveTo>
                      <a:cubicBezTo>
                        <a:pt x="803" y="974"/>
                        <a:pt x="804" y="967"/>
                        <a:pt x="809" y="964"/>
                      </a:cubicBezTo>
                      <a:cubicBezTo>
                        <a:pt x="814" y="961"/>
                        <a:pt x="821" y="962"/>
                        <a:pt x="824" y="967"/>
                      </a:cubicBezTo>
                      <a:cubicBezTo>
                        <a:pt x="828" y="972"/>
                        <a:pt x="826" y="979"/>
                        <a:pt x="821" y="982"/>
                      </a:cubicBezTo>
                      <a:cubicBezTo>
                        <a:pt x="819" y="984"/>
                        <a:pt x="817" y="984"/>
                        <a:pt x="815" y="984"/>
                      </a:cubicBezTo>
                      <a:cubicBezTo>
                        <a:pt x="812" y="984"/>
                        <a:pt x="808" y="982"/>
                        <a:pt x="806" y="979"/>
                      </a:cubicBezTo>
                      <a:moveTo>
                        <a:pt x="218" y="963"/>
                      </a:moveTo>
                      <a:cubicBezTo>
                        <a:pt x="213" y="960"/>
                        <a:pt x="212" y="953"/>
                        <a:pt x="216" y="948"/>
                      </a:cubicBezTo>
                      <a:cubicBezTo>
                        <a:pt x="219" y="943"/>
                        <a:pt x="226" y="942"/>
                        <a:pt x="231" y="946"/>
                      </a:cubicBezTo>
                      <a:cubicBezTo>
                        <a:pt x="236" y="949"/>
                        <a:pt x="237" y="956"/>
                        <a:pt x="233" y="961"/>
                      </a:cubicBezTo>
                      <a:cubicBezTo>
                        <a:pt x="231" y="964"/>
                        <a:pt x="228" y="965"/>
                        <a:pt x="224" y="965"/>
                      </a:cubicBezTo>
                      <a:cubicBezTo>
                        <a:pt x="222" y="965"/>
                        <a:pt x="220" y="965"/>
                        <a:pt x="218" y="963"/>
                      </a:cubicBezTo>
                      <a:moveTo>
                        <a:pt x="863" y="939"/>
                      </a:moveTo>
                      <a:cubicBezTo>
                        <a:pt x="859" y="934"/>
                        <a:pt x="859" y="927"/>
                        <a:pt x="864" y="923"/>
                      </a:cubicBezTo>
                      <a:cubicBezTo>
                        <a:pt x="869" y="920"/>
                        <a:pt x="876" y="920"/>
                        <a:pt x="879" y="925"/>
                      </a:cubicBezTo>
                      <a:cubicBezTo>
                        <a:pt x="883" y="929"/>
                        <a:pt x="883" y="936"/>
                        <a:pt x="878" y="940"/>
                      </a:cubicBezTo>
                      <a:cubicBezTo>
                        <a:pt x="876" y="942"/>
                        <a:pt x="874" y="943"/>
                        <a:pt x="871" y="943"/>
                      </a:cubicBezTo>
                      <a:cubicBezTo>
                        <a:pt x="868" y="943"/>
                        <a:pt x="865" y="941"/>
                        <a:pt x="863" y="939"/>
                      </a:cubicBezTo>
                      <a:moveTo>
                        <a:pt x="164" y="917"/>
                      </a:moveTo>
                      <a:cubicBezTo>
                        <a:pt x="159" y="913"/>
                        <a:pt x="159" y="906"/>
                        <a:pt x="163" y="902"/>
                      </a:cubicBezTo>
                      <a:cubicBezTo>
                        <a:pt x="167" y="898"/>
                        <a:pt x="174" y="897"/>
                        <a:pt x="179" y="902"/>
                      </a:cubicBezTo>
                      <a:cubicBezTo>
                        <a:pt x="183" y="906"/>
                        <a:pt x="183" y="913"/>
                        <a:pt x="179" y="917"/>
                      </a:cubicBezTo>
                      <a:cubicBezTo>
                        <a:pt x="177" y="919"/>
                        <a:pt x="174" y="920"/>
                        <a:pt x="171" y="920"/>
                      </a:cubicBezTo>
                      <a:cubicBezTo>
                        <a:pt x="168" y="920"/>
                        <a:pt x="166" y="919"/>
                        <a:pt x="164" y="917"/>
                      </a:cubicBezTo>
                      <a:moveTo>
                        <a:pt x="914" y="891"/>
                      </a:moveTo>
                      <a:cubicBezTo>
                        <a:pt x="909" y="887"/>
                        <a:pt x="909" y="880"/>
                        <a:pt x="913" y="876"/>
                      </a:cubicBezTo>
                      <a:cubicBezTo>
                        <a:pt x="917" y="871"/>
                        <a:pt x="924" y="871"/>
                        <a:pt x="929" y="875"/>
                      </a:cubicBezTo>
                      <a:cubicBezTo>
                        <a:pt x="933" y="879"/>
                        <a:pt x="933" y="886"/>
                        <a:pt x="929" y="891"/>
                      </a:cubicBezTo>
                      <a:cubicBezTo>
                        <a:pt x="927" y="893"/>
                        <a:pt x="924" y="894"/>
                        <a:pt x="921" y="894"/>
                      </a:cubicBezTo>
                      <a:cubicBezTo>
                        <a:pt x="919" y="894"/>
                        <a:pt x="916" y="893"/>
                        <a:pt x="914" y="891"/>
                      </a:cubicBezTo>
                      <a:moveTo>
                        <a:pt x="116" y="865"/>
                      </a:moveTo>
                      <a:cubicBezTo>
                        <a:pt x="112" y="860"/>
                        <a:pt x="113" y="853"/>
                        <a:pt x="117" y="849"/>
                      </a:cubicBezTo>
                      <a:cubicBezTo>
                        <a:pt x="122" y="846"/>
                        <a:pt x="129" y="846"/>
                        <a:pt x="133" y="851"/>
                      </a:cubicBezTo>
                      <a:cubicBezTo>
                        <a:pt x="137" y="856"/>
                        <a:pt x="136" y="863"/>
                        <a:pt x="131" y="866"/>
                      </a:cubicBezTo>
                      <a:cubicBezTo>
                        <a:pt x="129" y="868"/>
                        <a:pt x="127" y="869"/>
                        <a:pt x="124" y="869"/>
                      </a:cubicBezTo>
                      <a:cubicBezTo>
                        <a:pt x="121" y="869"/>
                        <a:pt x="118" y="867"/>
                        <a:pt x="116" y="865"/>
                      </a:cubicBezTo>
                      <a:moveTo>
                        <a:pt x="958" y="837"/>
                      </a:moveTo>
                      <a:cubicBezTo>
                        <a:pt x="953" y="834"/>
                        <a:pt x="952" y="827"/>
                        <a:pt x="955" y="822"/>
                      </a:cubicBezTo>
                      <a:cubicBezTo>
                        <a:pt x="959" y="817"/>
                        <a:pt x="966" y="816"/>
                        <a:pt x="971" y="820"/>
                      </a:cubicBezTo>
                      <a:cubicBezTo>
                        <a:pt x="976" y="823"/>
                        <a:pt x="977" y="830"/>
                        <a:pt x="973" y="835"/>
                      </a:cubicBezTo>
                      <a:cubicBezTo>
                        <a:pt x="971" y="838"/>
                        <a:pt x="968" y="839"/>
                        <a:pt x="964" y="839"/>
                      </a:cubicBezTo>
                      <a:cubicBezTo>
                        <a:pt x="962" y="839"/>
                        <a:pt x="960" y="839"/>
                        <a:pt x="958" y="837"/>
                      </a:cubicBezTo>
                      <a:moveTo>
                        <a:pt x="75" y="806"/>
                      </a:moveTo>
                      <a:cubicBezTo>
                        <a:pt x="72" y="801"/>
                        <a:pt x="74" y="794"/>
                        <a:pt x="79" y="791"/>
                      </a:cubicBezTo>
                      <a:cubicBezTo>
                        <a:pt x="84" y="788"/>
                        <a:pt x="91" y="790"/>
                        <a:pt x="94" y="795"/>
                      </a:cubicBezTo>
                      <a:cubicBezTo>
                        <a:pt x="97" y="800"/>
                        <a:pt x="95" y="807"/>
                        <a:pt x="90" y="810"/>
                      </a:cubicBezTo>
                      <a:cubicBezTo>
                        <a:pt x="88" y="811"/>
                        <a:pt x="87" y="811"/>
                        <a:pt x="85" y="811"/>
                      </a:cubicBezTo>
                      <a:cubicBezTo>
                        <a:pt x="81" y="811"/>
                        <a:pt x="77" y="809"/>
                        <a:pt x="75" y="806"/>
                      </a:cubicBezTo>
                      <a:moveTo>
                        <a:pt x="995" y="778"/>
                      </a:moveTo>
                      <a:cubicBezTo>
                        <a:pt x="990" y="775"/>
                        <a:pt x="988" y="769"/>
                        <a:pt x="990" y="764"/>
                      </a:cubicBezTo>
                      <a:cubicBezTo>
                        <a:pt x="993" y="758"/>
                        <a:pt x="999" y="756"/>
                        <a:pt x="1005" y="759"/>
                      </a:cubicBezTo>
                      <a:cubicBezTo>
                        <a:pt x="1010" y="761"/>
                        <a:pt x="1012" y="768"/>
                        <a:pt x="1010" y="773"/>
                      </a:cubicBezTo>
                      <a:cubicBezTo>
                        <a:pt x="1010" y="773"/>
                        <a:pt x="1010" y="773"/>
                        <a:pt x="1010" y="773"/>
                      </a:cubicBezTo>
                      <a:cubicBezTo>
                        <a:pt x="1008" y="777"/>
                        <a:pt x="1004" y="779"/>
                        <a:pt x="1000" y="779"/>
                      </a:cubicBezTo>
                      <a:cubicBezTo>
                        <a:pt x="998" y="779"/>
                        <a:pt x="997" y="779"/>
                        <a:pt x="995" y="778"/>
                      </a:cubicBezTo>
                      <a:moveTo>
                        <a:pt x="43" y="743"/>
                      </a:moveTo>
                      <a:cubicBezTo>
                        <a:pt x="41" y="737"/>
                        <a:pt x="43" y="731"/>
                        <a:pt x="49" y="728"/>
                      </a:cubicBezTo>
                      <a:cubicBezTo>
                        <a:pt x="54" y="726"/>
                        <a:pt x="61" y="728"/>
                        <a:pt x="63" y="734"/>
                      </a:cubicBezTo>
                      <a:cubicBezTo>
                        <a:pt x="65" y="740"/>
                        <a:pt x="63" y="746"/>
                        <a:pt x="57" y="748"/>
                      </a:cubicBezTo>
                      <a:cubicBezTo>
                        <a:pt x="56" y="749"/>
                        <a:pt x="54" y="749"/>
                        <a:pt x="53" y="749"/>
                      </a:cubicBezTo>
                      <a:cubicBezTo>
                        <a:pt x="49" y="749"/>
                        <a:pt x="45" y="747"/>
                        <a:pt x="43" y="743"/>
                      </a:cubicBezTo>
                      <a:moveTo>
                        <a:pt x="1024" y="715"/>
                      </a:moveTo>
                      <a:cubicBezTo>
                        <a:pt x="1018" y="713"/>
                        <a:pt x="1015" y="706"/>
                        <a:pt x="1017" y="701"/>
                      </a:cubicBezTo>
                      <a:cubicBezTo>
                        <a:pt x="1019" y="695"/>
                        <a:pt x="1025" y="692"/>
                        <a:pt x="1031" y="694"/>
                      </a:cubicBezTo>
                      <a:cubicBezTo>
                        <a:pt x="1036" y="696"/>
                        <a:pt x="1039" y="702"/>
                        <a:pt x="1037" y="708"/>
                      </a:cubicBezTo>
                      <a:cubicBezTo>
                        <a:pt x="1036" y="712"/>
                        <a:pt x="1032" y="715"/>
                        <a:pt x="1027" y="715"/>
                      </a:cubicBezTo>
                      <a:cubicBezTo>
                        <a:pt x="1026" y="715"/>
                        <a:pt x="1025" y="715"/>
                        <a:pt x="1024" y="715"/>
                      </a:cubicBezTo>
                      <a:moveTo>
                        <a:pt x="20" y="675"/>
                      </a:moveTo>
                      <a:cubicBezTo>
                        <a:pt x="18" y="670"/>
                        <a:pt x="21" y="664"/>
                        <a:pt x="27" y="662"/>
                      </a:cubicBezTo>
                      <a:cubicBezTo>
                        <a:pt x="33" y="660"/>
                        <a:pt x="39" y="664"/>
                        <a:pt x="41" y="670"/>
                      </a:cubicBezTo>
                      <a:cubicBezTo>
                        <a:pt x="42" y="675"/>
                        <a:pt x="39" y="681"/>
                        <a:pt x="33" y="683"/>
                      </a:cubicBezTo>
                      <a:cubicBezTo>
                        <a:pt x="32" y="683"/>
                        <a:pt x="31" y="683"/>
                        <a:pt x="30" y="683"/>
                      </a:cubicBezTo>
                      <a:cubicBezTo>
                        <a:pt x="25" y="683"/>
                        <a:pt x="21" y="680"/>
                        <a:pt x="20" y="675"/>
                      </a:cubicBezTo>
                      <a:moveTo>
                        <a:pt x="1043" y="648"/>
                      </a:moveTo>
                      <a:cubicBezTo>
                        <a:pt x="1037" y="646"/>
                        <a:pt x="1034" y="641"/>
                        <a:pt x="1035" y="635"/>
                      </a:cubicBezTo>
                      <a:cubicBezTo>
                        <a:pt x="1036" y="629"/>
                        <a:pt x="1042" y="625"/>
                        <a:pt x="1048" y="626"/>
                      </a:cubicBezTo>
                      <a:cubicBezTo>
                        <a:pt x="1054" y="627"/>
                        <a:pt x="1057" y="633"/>
                        <a:pt x="1056" y="639"/>
                      </a:cubicBezTo>
                      <a:cubicBezTo>
                        <a:pt x="1055" y="644"/>
                        <a:pt x="1051" y="648"/>
                        <a:pt x="1045" y="648"/>
                      </a:cubicBezTo>
                      <a:cubicBezTo>
                        <a:pt x="1045" y="648"/>
                        <a:pt x="1044" y="648"/>
                        <a:pt x="1043" y="648"/>
                      </a:cubicBezTo>
                      <a:moveTo>
                        <a:pt x="5" y="606"/>
                      </a:moveTo>
                      <a:cubicBezTo>
                        <a:pt x="4" y="600"/>
                        <a:pt x="9" y="594"/>
                        <a:pt x="15" y="593"/>
                      </a:cubicBezTo>
                      <a:cubicBezTo>
                        <a:pt x="21" y="593"/>
                        <a:pt x="26" y="597"/>
                        <a:pt x="27" y="603"/>
                      </a:cubicBezTo>
                      <a:cubicBezTo>
                        <a:pt x="27" y="603"/>
                        <a:pt x="27" y="603"/>
                        <a:pt x="27" y="603"/>
                      </a:cubicBezTo>
                      <a:cubicBezTo>
                        <a:pt x="28" y="609"/>
                        <a:pt x="24" y="614"/>
                        <a:pt x="18" y="615"/>
                      </a:cubicBezTo>
                      <a:cubicBezTo>
                        <a:pt x="17" y="615"/>
                        <a:pt x="17" y="615"/>
                        <a:pt x="16" y="615"/>
                      </a:cubicBezTo>
                      <a:cubicBezTo>
                        <a:pt x="11" y="615"/>
                        <a:pt x="6" y="611"/>
                        <a:pt x="5" y="606"/>
                      </a:cubicBezTo>
                      <a:moveTo>
                        <a:pt x="1054" y="579"/>
                      </a:moveTo>
                      <a:cubicBezTo>
                        <a:pt x="1048" y="578"/>
                        <a:pt x="1043" y="573"/>
                        <a:pt x="1044" y="567"/>
                      </a:cubicBezTo>
                      <a:cubicBezTo>
                        <a:pt x="1044" y="561"/>
                        <a:pt x="1049" y="556"/>
                        <a:pt x="1055" y="557"/>
                      </a:cubicBezTo>
                      <a:cubicBezTo>
                        <a:pt x="1061" y="557"/>
                        <a:pt x="1066" y="562"/>
                        <a:pt x="1065" y="568"/>
                      </a:cubicBezTo>
                      <a:cubicBezTo>
                        <a:pt x="1065" y="574"/>
                        <a:pt x="1060" y="579"/>
                        <a:pt x="1055" y="579"/>
                      </a:cubicBezTo>
                      <a:cubicBezTo>
                        <a:pt x="1054" y="579"/>
                        <a:pt x="1054" y="579"/>
                        <a:pt x="1054" y="579"/>
                      </a:cubicBezTo>
                      <a:moveTo>
                        <a:pt x="0" y="535"/>
                      </a:moveTo>
                      <a:cubicBezTo>
                        <a:pt x="0" y="534"/>
                        <a:pt x="0" y="534"/>
                        <a:pt x="0" y="534"/>
                      </a:cubicBezTo>
                      <a:cubicBezTo>
                        <a:pt x="0" y="533"/>
                        <a:pt x="0" y="533"/>
                        <a:pt x="0" y="533"/>
                      </a:cubicBezTo>
                      <a:cubicBezTo>
                        <a:pt x="0" y="527"/>
                        <a:pt x="5" y="523"/>
                        <a:pt x="11" y="523"/>
                      </a:cubicBezTo>
                      <a:cubicBezTo>
                        <a:pt x="17" y="523"/>
                        <a:pt x="22" y="527"/>
                        <a:pt x="22" y="533"/>
                      </a:cubicBezTo>
                      <a:cubicBezTo>
                        <a:pt x="22" y="534"/>
                        <a:pt x="22" y="534"/>
                        <a:pt x="22" y="534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41"/>
                        <a:pt x="17" y="545"/>
                        <a:pt x="11" y="545"/>
                      </a:cubicBezTo>
                      <a:cubicBezTo>
                        <a:pt x="5" y="545"/>
                        <a:pt x="0" y="541"/>
                        <a:pt x="0" y="535"/>
                      </a:cubicBezTo>
                      <a:moveTo>
                        <a:pt x="0" y="535"/>
                      </a:moveTo>
                      <a:cubicBezTo>
                        <a:pt x="0" y="535"/>
                        <a:pt x="0" y="535"/>
                        <a:pt x="0" y="535"/>
                      </a:cubicBezTo>
                      <a:cubicBezTo>
                        <a:pt x="0" y="535"/>
                        <a:pt x="0" y="535"/>
                        <a:pt x="0" y="535"/>
                      </a:cubicBezTo>
                      <a:moveTo>
                        <a:pt x="1044" y="499"/>
                      </a:moveTo>
                      <a:cubicBezTo>
                        <a:pt x="1043" y="493"/>
                        <a:pt x="1048" y="488"/>
                        <a:pt x="1054" y="487"/>
                      </a:cubicBezTo>
                      <a:cubicBezTo>
                        <a:pt x="1060" y="487"/>
                        <a:pt x="1065" y="491"/>
                        <a:pt x="1065" y="497"/>
                      </a:cubicBezTo>
                      <a:cubicBezTo>
                        <a:pt x="1066" y="503"/>
                        <a:pt x="1061" y="508"/>
                        <a:pt x="1055" y="509"/>
                      </a:cubicBezTo>
                      <a:cubicBezTo>
                        <a:pt x="1054" y="509"/>
                        <a:pt x="1054" y="509"/>
                        <a:pt x="1054" y="509"/>
                      </a:cubicBezTo>
                      <a:cubicBezTo>
                        <a:pt x="1049" y="509"/>
                        <a:pt x="1044" y="504"/>
                        <a:pt x="1044" y="499"/>
                      </a:cubicBezTo>
                      <a:moveTo>
                        <a:pt x="15" y="475"/>
                      </a:moveTo>
                      <a:cubicBezTo>
                        <a:pt x="9" y="474"/>
                        <a:pt x="4" y="468"/>
                        <a:pt x="5" y="462"/>
                      </a:cubicBezTo>
                      <a:cubicBezTo>
                        <a:pt x="6" y="456"/>
                        <a:pt x="11" y="452"/>
                        <a:pt x="17" y="453"/>
                      </a:cubicBezTo>
                      <a:cubicBezTo>
                        <a:pt x="23" y="454"/>
                        <a:pt x="28" y="459"/>
                        <a:pt x="27" y="465"/>
                      </a:cubicBezTo>
                      <a:cubicBezTo>
                        <a:pt x="26" y="471"/>
                        <a:pt x="21" y="475"/>
                        <a:pt x="16" y="475"/>
                      </a:cubicBezTo>
                      <a:cubicBezTo>
                        <a:pt x="15" y="475"/>
                        <a:pt x="15" y="475"/>
                        <a:pt x="15" y="475"/>
                      </a:cubicBezTo>
                      <a:moveTo>
                        <a:pt x="1035" y="431"/>
                      </a:moveTo>
                      <a:cubicBezTo>
                        <a:pt x="1035" y="431"/>
                        <a:pt x="1035" y="431"/>
                        <a:pt x="1035" y="431"/>
                      </a:cubicBezTo>
                      <a:cubicBezTo>
                        <a:pt x="1033" y="425"/>
                        <a:pt x="1037" y="419"/>
                        <a:pt x="1043" y="418"/>
                      </a:cubicBezTo>
                      <a:cubicBezTo>
                        <a:pt x="1049" y="417"/>
                        <a:pt x="1055" y="421"/>
                        <a:pt x="1056" y="427"/>
                      </a:cubicBezTo>
                      <a:cubicBezTo>
                        <a:pt x="1057" y="433"/>
                        <a:pt x="1053" y="438"/>
                        <a:pt x="1047" y="440"/>
                      </a:cubicBezTo>
                      <a:cubicBezTo>
                        <a:pt x="1047" y="440"/>
                        <a:pt x="1046" y="440"/>
                        <a:pt x="1045" y="440"/>
                      </a:cubicBezTo>
                      <a:cubicBezTo>
                        <a:pt x="1040" y="440"/>
                        <a:pt x="1036" y="436"/>
                        <a:pt x="1035" y="431"/>
                      </a:cubicBezTo>
                      <a:moveTo>
                        <a:pt x="27" y="406"/>
                      </a:moveTo>
                      <a:cubicBezTo>
                        <a:pt x="21" y="404"/>
                        <a:pt x="18" y="398"/>
                        <a:pt x="19" y="393"/>
                      </a:cubicBezTo>
                      <a:cubicBezTo>
                        <a:pt x="21" y="387"/>
                        <a:pt x="27" y="383"/>
                        <a:pt x="33" y="385"/>
                      </a:cubicBezTo>
                      <a:cubicBezTo>
                        <a:pt x="38" y="387"/>
                        <a:pt x="42" y="393"/>
                        <a:pt x="40" y="398"/>
                      </a:cubicBezTo>
                      <a:cubicBezTo>
                        <a:pt x="39" y="403"/>
                        <a:pt x="35" y="406"/>
                        <a:pt x="30" y="406"/>
                      </a:cubicBezTo>
                      <a:cubicBezTo>
                        <a:pt x="29" y="406"/>
                        <a:pt x="28" y="406"/>
                        <a:pt x="27" y="406"/>
                      </a:cubicBezTo>
                      <a:moveTo>
                        <a:pt x="1016" y="365"/>
                      </a:moveTo>
                      <a:cubicBezTo>
                        <a:pt x="1015" y="360"/>
                        <a:pt x="1018" y="353"/>
                        <a:pt x="1023" y="351"/>
                      </a:cubicBezTo>
                      <a:cubicBezTo>
                        <a:pt x="1029" y="349"/>
                        <a:pt x="1035" y="352"/>
                        <a:pt x="1037" y="358"/>
                      </a:cubicBezTo>
                      <a:cubicBezTo>
                        <a:pt x="1037" y="358"/>
                        <a:pt x="1037" y="358"/>
                        <a:pt x="1037" y="358"/>
                      </a:cubicBezTo>
                      <a:cubicBezTo>
                        <a:pt x="1039" y="364"/>
                        <a:pt x="1036" y="370"/>
                        <a:pt x="1030" y="372"/>
                      </a:cubicBezTo>
                      <a:cubicBezTo>
                        <a:pt x="1029" y="372"/>
                        <a:pt x="1028" y="373"/>
                        <a:pt x="1027" y="373"/>
                      </a:cubicBezTo>
                      <a:cubicBezTo>
                        <a:pt x="1022" y="373"/>
                        <a:pt x="1018" y="370"/>
                        <a:pt x="1016" y="365"/>
                      </a:cubicBezTo>
                      <a:moveTo>
                        <a:pt x="48" y="340"/>
                      </a:moveTo>
                      <a:cubicBezTo>
                        <a:pt x="43" y="337"/>
                        <a:pt x="40" y="331"/>
                        <a:pt x="43" y="325"/>
                      </a:cubicBezTo>
                      <a:cubicBezTo>
                        <a:pt x="45" y="320"/>
                        <a:pt x="51" y="317"/>
                        <a:pt x="57" y="320"/>
                      </a:cubicBezTo>
                      <a:cubicBezTo>
                        <a:pt x="62" y="322"/>
                        <a:pt x="65" y="328"/>
                        <a:pt x="63" y="334"/>
                      </a:cubicBezTo>
                      <a:cubicBezTo>
                        <a:pt x="61" y="338"/>
                        <a:pt x="57" y="340"/>
                        <a:pt x="53" y="340"/>
                      </a:cubicBezTo>
                      <a:cubicBezTo>
                        <a:pt x="51" y="340"/>
                        <a:pt x="50" y="340"/>
                        <a:pt x="48" y="340"/>
                      </a:cubicBezTo>
                      <a:moveTo>
                        <a:pt x="990" y="302"/>
                      </a:moveTo>
                      <a:cubicBezTo>
                        <a:pt x="987" y="297"/>
                        <a:pt x="989" y="290"/>
                        <a:pt x="995" y="288"/>
                      </a:cubicBezTo>
                      <a:cubicBezTo>
                        <a:pt x="1000" y="285"/>
                        <a:pt x="1006" y="287"/>
                        <a:pt x="1009" y="293"/>
                      </a:cubicBezTo>
                      <a:cubicBezTo>
                        <a:pt x="1012" y="298"/>
                        <a:pt x="1010" y="304"/>
                        <a:pt x="1004" y="307"/>
                      </a:cubicBezTo>
                      <a:cubicBezTo>
                        <a:pt x="1003" y="308"/>
                        <a:pt x="1001" y="308"/>
                        <a:pt x="999" y="308"/>
                      </a:cubicBezTo>
                      <a:cubicBezTo>
                        <a:pt x="996" y="308"/>
                        <a:pt x="992" y="306"/>
                        <a:pt x="990" y="302"/>
                      </a:cubicBezTo>
                      <a:moveTo>
                        <a:pt x="79" y="277"/>
                      </a:moveTo>
                      <a:cubicBezTo>
                        <a:pt x="73" y="274"/>
                        <a:pt x="72" y="267"/>
                        <a:pt x="75" y="262"/>
                      </a:cubicBezTo>
                      <a:cubicBezTo>
                        <a:pt x="78" y="257"/>
                        <a:pt x="85" y="255"/>
                        <a:pt x="90" y="258"/>
                      </a:cubicBezTo>
                      <a:cubicBezTo>
                        <a:pt x="95" y="261"/>
                        <a:pt x="97" y="268"/>
                        <a:pt x="94" y="273"/>
                      </a:cubicBezTo>
                      <a:cubicBezTo>
                        <a:pt x="91" y="276"/>
                        <a:pt x="88" y="278"/>
                        <a:pt x="84" y="278"/>
                      </a:cubicBezTo>
                      <a:cubicBezTo>
                        <a:pt x="82" y="278"/>
                        <a:pt x="80" y="278"/>
                        <a:pt x="79" y="277"/>
                      </a:cubicBezTo>
                      <a:moveTo>
                        <a:pt x="955" y="244"/>
                      </a:moveTo>
                      <a:cubicBezTo>
                        <a:pt x="955" y="244"/>
                        <a:pt x="955" y="244"/>
                        <a:pt x="955" y="244"/>
                      </a:cubicBezTo>
                      <a:cubicBezTo>
                        <a:pt x="951" y="239"/>
                        <a:pt x="953" y="232"/>
                        <a:pt x="958" y="229"/>
                      </a:cubicBezTo>
                      <a:cubicBezTo>
                        <a:pt x="963" y="225"/>
                        <a:pt x="969" y="226"/>
                        <a:pt x="973" y="231"/>
                      </a:cubicBezTo>
                      <a:cubicBezTo>
                        <a:pt x="976" y="236"/>
                        <a:pt x="975" y="243"/>
                        <a:pt x="970" y="247"/>
                      </a:cubicBezTo>
                      <a:cubicBezTo>
                        <a:pt x="968" y="248"/>
                        <a:pt x="966" y="248"/>
                        <a:pt x="964" y="248"/>
                      </a:cubicBezTo>
                      <a:cubicBezTo>
                        <a:pt x="960" y="248"/>
                        <a:pt x="957" y="247"/>
                        <a:pt x="955" y="244"/>
                      </a:cubicBezTo>
                      <a:moveTo>
                        <a:pt x="117" y="218"/>
                      </a:moveTo>
                      <a:cubicBezTo>
                        <a:pt x="112" y="215"/>
                        <a:pt x="111" y="208"/>
                        <a:pt x="115" y="203"/>
                      </a:cubicBezTo>
                      <a:cubicBezTo>
                        <a:pt x="119" y="198"/>
                        <a:pt x="126" y="198"/>
                        <a:pt x="130" y="201"/>
                      </a:cubicBezTo>
                      <a:cubicBezTo>
                        <a:pt x="135" y="205"/>
                        <a:pt x="136" y="212"/>
                        <a:pt x="132" y="217"/>
                      </a:cubicBezTo>
                      <a:cubicBezTo>
                        <a:pt x="132" y="217"/>
                        <a:pt x="132" y="217"/>
                        <a:pt x="132" y="217"/>
                      </a:cubicBezTo>
                      <a:cubicBezTo>
                        <a:pt x="130" y="219"/>
                        <a:pt x="127" y="221"/>
                        <a:pt x="124" y="221"/>
                      </a:cubicBezTo>
                      <a:cubicBezTo>
                        <a:pt x="121" y="221"/>
                        <a:pt x="119" y="220"/>
                        <a:pt x="117" y="218"/>
                      </a:cubicBezTo>
                      <a:moveTo>
                        <a:pt x="912" y="190"/>
                      </a:moveTo>
                      <a:cubicBezTo>
                        <a:pt x="908" y="186"/>
                        <a:pt x="909" y="179"/>
                        <a:pt x="913" y="175"/>
                      </a:cubicBezTo>
                      <a:cubicBezTo>
                        <a:pt x="918" y="171"/>
                        <a:pt x="925" y="171"/>
                        <a:pt x="929" y="176"/>
                      </a:cubicBezTo>
                      <a:cubicBezTo>
                        <a:pt x="929" y="176"/>
                        <a:pt x="929" y="176"/>
                        <a:pt x="929" y="176"/>
                      </a:cubicBezTo>
                      <a:cubicBezTo>
                        <a:pt x="933" y="180"/>
                        <a:pt x="932" y="187"/>
                        <a:pt x="928" y="191"/>
                      </a:cubicBezTo>
                      <a:cubicBezTo>
                        <a:pt x="926" y="193"/>
                        <a:pt x="923" y="194"/>
                        <a:pt x="921" y="194"/>
                      </a:cubicBezTo>
                      <a:cubicBezTo>
                        <a:pt x="918" y="194"/>
                        <a:pt x="915" y="193"/>
                        <a:pt x="912" y="190"/>
                      </a:cubicBezTo>
                      <a:moveTo>
                        <a:pt x="163" y="166"/>
                      </a:moveTo>
                      <a:cubicBezTo>
                        <a:pt x="158" y="161"/>
                        <a:pt x="159" y="154"/>
                        <a:pt x="163" y="150"/>
                      </a:cubicBezTo>
                      <a:cubicBezTo>
                        <a:pt x="167" y="146"/>
                        <a:pt x="174" y="146"/>
                        <a:pt x="178" y="151"/>
                      </a:cubicBezTo>
                      <a:cubicBezTo>
                        <a:pt x="182" y="155"/>
                        <a:pt x="182" y="162"/>
                        <a:pt x="178" y="166"/>
                      </a:cubicBezTo>
                      <a:cubicBezTo>
                        <a:pt x="178" y="166"/>
                        <a:pt x="178" y="166"/>
                        <a:pt x="178" y="166"/>
                      </a:cubicBezTo>
                      <a:cubicBezTo>
                        <a:pt x="176" y="168"/>
                        <a:pt x="173" y="169"/>
                        <a:pt x="170" y="169"/>
                      </a:cubicBezTo>
                      <a:cubicBezTo>
                        <a:pt x="168" y="169"/>
                        <a:pt x="165" y="168"/>
                        <a:pt x="163" y="166"/>
                      </a:cubicBezTo>
                      <a:moveTo>
                        <a:pt x="863" y="143"/>
                      </a:moveTo>
                      <a:cubicBezTo>
                        <a:pt x="859" y="139"/>
                        <a:pt x="858" y="132"/>
                        <a:pt x="862" y="127"/>
                      </a:cubicBezTo>
                      <a:cubicBezTo>
                        <a:pt x="866" y="123"/>
                        <a:pt x="873" y="122"/>
                        <a:pt x="877" y="126"/>
                      </a:cubicBezTo>
                      <a:cubicBezTo>
                        <a:pt x="882" y="130"/>
                        <a:pt x="883" y="137"/>
                        <a:pt x="879" y="141"/>
                      </a:cubicBezTo>
                      <a:cubicBezTo>
                        <a:pt x="877" y="144"/>
                        <a:pt x="873" y="145"/>
                        <a:pt x="870" y="145"/>
                      </a:cubicBezTo>
                      <a:cubicBezTo>
                        <a:pt x="868" y="145"/>
                        <a:pt x="865" y="145"/>
                        <a:pt x="863" y="143"/>
                      </a:cubicBezTo>
                      <a:moveTo>
                        <a:pt x="215" y="120"/>
                      </a:moveTo>
                      <a:cubicBezTo>
                        <a:pt x="211" y="115"/>
                        <a:pt x="212" y="108"/>
                        <a:pt x="217" y="104"/>
                      </a:cubicBezTo>
                      <a:cubicBezTo>
                        <a:pt x="222" y="101"/>
                        <a:pt x="229" y="102"/>
                        <a:pt x="232" y="107"/>
                      </a:cubicBezTo>
                      <a:cubicBezTo>
                        <a:pt x="236" y="111"/>
                        <a:pt x="235" y="118"/>
                        <a:pt x="230" y="122"/>
                      </a:cubicBezTo>
                      <a:cubicBezTo>
                        <a:pt x="228" y="123"/>
                        <a:pt x="226" y="124"/>
                        <a:pt x="224" y="124"/>
                      </a:cubicBezTo>
                      <a:cubicBezTo>
                        <a:pt x="220" y="124"/>
                        <a:pt x="217" y="122"/>
                        <a:pt x="215" y="120"/>
                      </a:cubicBezTo>
                      <a:moveTo>
                        <a:pt x="808" y="102"/>
                      </a:moveTo>
                      <a:cubicBezTo>
                        <a:pt x="803" y="99"/>
                        <a:pt x="802" y="92"/>
                        <a:pt x="805" y="87"/>
                      </a:cubicBezTo>
                      <a:cubicBezTo>
                        <a:pt x="808" y="82"/>
                        <a:pt x="815" y="81"/>
                        <a:pt x="820" y="84"/>
                      </a:cubicBezTo>
                      <a:cubicBezTo>
                        <a:pt x="825" y="87"/>
                        <a:pt x="827" y="94"/>
                        <a:pt x="823" y="99"/>
                      </a:cubicBezTo>
                      <a:cubicBezTo>
                        <a:pt x="821" y="102"/>
                        <a:pt x="818" y="104"/>
                        <a:pt x="814" y="104"/>
                      </a:cubicBezTo>
                      <a:cubicBezTo>
                        <a:pt x="812" y="104"/>
                        <a:pt x="810" y="103"/>
                        <a:pt x="808" y="102"/>
                      </a:cubicBezTo>
                      <a:moveTo>
                        <a:pt x="273" y="81"/>
                      </a:moveTo>
                      <a:cubicBezTo>
                        <a:pt x="270" y="75"/>
                        <a:pt x="272" y="69"/>
                        <a:pt x="277" y="66"/>
                      </a:cubicBezTo>
                      <a:cubicBezTo>
                        <a:pt x="282" y="63"/>
                        <a:pt x="289" y="65"/>
                        <a:pt x="292" y="70"/>
                      </a:cubicBezTo>
                      <a:cubicBezTo>
                        <a:pt x="295" y="76"/>
                        <a:pt x="293" y="82"/>
                        <a:pt x="288" y="85"/>
                      </a:cubicBezTo>
                      <a:cubicBezTo>
                        <a:pt x="286" y="86"/>
                        <a:pt x="284" y="86"/>
                        <a:pt x="282" y="86"/>
                      </a:cubicBezTo>
                      <a:cubicBezTo>
                        <a:pt x="279" y="86"/>
                        <a:pt x="275" y="84"/>
                        <a:pt x="273" y="81"/>
                      </a:cubicBezTo>
                      <a:moveTo>
                        <a:pt x="748" y="69"/>
                      </a:moveTo>
                      <a:cubicBezTo>
                        <a:pt x="743" y="67"/>
                        <a:pt x="741" y="60"/>
                        <a:pt x="743" y="55"/>
                      </a:cubicBezTo>
                      <a:cubicBezTo>
                        <a:pt x="746" y="49"/>
                        <a:pt x="752" y="47"/>
                        <a:pt x="758" y="50"/>
                      </a:cubicBezTo>
                      <a:cubicBezTo>
                        <a:pt x="763" y="52"/>
                        <a:pt x="765" y="59"/>
                        <a:pt x="763" y="64"/>
                      </a:cubicBezTo>
                      <a:cubicBezTo>
                        <a:pt x="761" y="68"/>
                        <a:pt x="757" y="70"/>
                        <a:pt x="753" y="70"/>
                      </a:cubicBezTo>
                      <a:cubicBezTo>
                        <a:pt x="752" y="70"/>
                        <a:pt x="750" y="70"/>
                        <a:pt x="748" y="69"/>
                      </a:cubicBezTo>
                      <a:moveTo>
                        <a:pt x="335" y="50"/>
                      </a:moveTo>
                      <a:cubicBezTo>
                        <a:pt x="333" y="44"/>
                        <a:pt x="336" y="38"/>
                        <a:pt x="342" y="36"/>
                      </a:cubicBezTo>
                      <a:cubicBezTo>
                        <a:pt x="347" y="34"/>
                        <a:pt x="354" y="37"/>
                        <a:pt x="356" y="42"/>
                      </a:cubicBezTo>
                      <a:cubicBezTo>
                        <a:pt x="358" y="48"/>
                        <a:pt x="355" y="54"/>
                        <a:pt x="350" y="56"/>
                      </a:cubicBezTo>
                      <a:cubicBezTo>
                        <a:pt x="348" y="57"/>
                        <a:pt x="347" y="57"/>
                        <a:pt x="346" y="57"/>
                      </a:cubicBezTo>
                      <a:cubicBezTo>
                        <a:pt x="341" y="57"/>
                        <a:pt x="337" y="54"/>
                        <a:pt x="335" y="50"/>
                      </a:cubicBezTo>
                      <a:moveTo>
                        <a:pt x="685" y="45"/>
                      </a:moveTo>
                      <a:cubicBezTo>
                        <a:pt x="679" y="43"/>
                        <a:pt x="676" y="37"/>
                        <a:pt x="678" y="31"/>
                      </a:cubicBezTo>
                      <a:cubicBezTo>
                        <a:pt x="679" y="25"/>
                        <a:pt x="685" y="22"/>
                        <a:pt x="691" y="24"/>
                      </a:cubicBezTo>
                      <a:cubicBezTo>
                        <a:pt x="697" y="26"/>
                        <a:pt x="700" y="32"/>
                        <a:pt x="698" y="38"/>
                      </a:cubicBezTo>
                      <a:cubicBezTo>
                        <a:pt x="697" y="42"/>
                        <a:pt x="693" y="45"/>
                        <a:pt x="688" y="45"/>
                      </a:cubicBezTo>
                      <a:cubicBezTo>
                        <a:pt x="687" y="45"/>
                        <a:pt x="686" y="45"/>
                        <a:pt x="685" y="45"/>
                      </a:cubicBezTo>
                      <a:moveTo>
                        <a:pt x="402" y="28"/>
                      </a:moveTo>
                      <a:cubicBezTo>
                        <a:pt x="400" y="22"/>
                        <a:pt x="404" y="16"/>
                        <a:pt x="410" y="15"/>
                      </a:cubicBezTo>
                      <a:cubicBezTo>
                        <a:pt x="416" y="13"/>
                        <a:pt x="421" y="17"/>
                        <a:pt x="423" y="23"/>
                      </a:cubicBezTo>
                      <a:cubicBezTo>
                        <a:pt x="424" y="29"/>
                        <a:pt x="421" y="35"/>
                        <a:pt x="415" y="36"/>
                      </a:cubicBezTo>
                      <a:cubicBezTo>
                        <a:pt x="414" y="36"/>
                        <a:pt x="413" y="36"/>
                        <a:pt x="412" y="36"/>
                      </a:cubicBezTo>
                      <a:cubicBezTo>
                        <a:pt x="407" y="36"/>
                        <a:pt x="403" y="33"/>
                        <a:pt x="402" y="28"/>
                      </a:cubicBezTo>
                      <a:moveTo>
                        <a:pt x="618" y="29"/>
                      </a:moveTo>
                      <a:cubicBezTo>
                        <a:pt x="612" y="28"/>
                        <a:pt x="608" y="23"/>
                        <a:pt x="609" y="17"/>
                      </a:cubicBezTo>
                      <a:cubicBezTo>
                        <a:pt x="610" y="11"/>
                        <a:pt x="616" y="7"/>
                        <a:pt x="622" y="8"/>
                      </a:cubicBezTo>
                      <a:cubicBezTo>
                        <a:pt x="628" y="9"/>
                        <a:pt x="632" y="14"/>
                        <a:pt x="631" y="20"/>
                      </a:cubicBezTo>
                      <a:cubicBezTo>
                        <a:pt x="630" y="26"/>
                        <a:pt x="625" y="29"/>
                        <a:pt x="620" y="29"/>
                      </a:cubicBezTo>
                      <a:cubicBezTo>
                        <a:pt x="619" y="29"/>
                        <a:pt x="619" y="29"/>
                        <a:pt x="618" y="29"/>
                      </a:cubicBezTo>
                      <a:moveTo>
                        <a:pt x="470" y="15"/>
                      </a:moveTo>
                      <a:cubicBezTo>
                        <a:pt x="470" y="9"/>
                        <a:pt x="474" y="4"/>
                        <a:pt x="480" y="3"/>
                      </a:cubicBezTo>
                      <a:cubicBezTo>
                        <a:pt x="486" y="2"/>
                        <a:pt x="491" y="7"/>
                        <a:pt x="492" y="13"/>
                      </a:cubicBezTo>
                      <a:cubicBezTo>
                        <a:pt x="492" y="19"/>
                        <a:pt x="488" y="24"/>
                        <a:pt x="482" y="25"/>
                      </a:cubicBezTo>
                      <a:cubicBezTo>
                        <a:pt x="482" y="25"/>
                        <a:pt x="481" y="25"/>
                        <a:pt x="481" y="25"/>
                      </a:cubicBezTo>
                      <a:cubicBezTo>
                        <a:pt x="475" y="25"/>
                        <a:pt x="471" y="21"/>
                        <a:pt x="470" y="15"/>
                      </a:cubicBezTo>
                      <a:moveTo>
                        <a:pt x="550" y="22"/>
                      </a:moveTo>
                      <a:cubicBezTo>
                        <a:pt x="544" y="22"/>
                        <a:pt x="540" y="17"/>
                        <a:pt x="540" y="11"/>
                      </a:cubicBezTo>
                      <a:cubicBezTo>
                        <a:pt x="540" y="5"/>
                        <a:pt x="545" y="0"/>
                        <a:pt x="551" y="1"/>
                      </a:cubicBezTo>
                      <a:cubicBezTo>
                        <a:pt x="557" y="1"/>
                        <a:pt x="562" y="6"/>
                        <a:pt x="562" y="12"/>
                      </a:cubicBezTo>
                      <a:cubicBezTo>
                        <a:pt x="561" y="18"/>
                        <a:pt x="557" y="22"/>
                        <a:pt x="551" y="22"/>
                      </a:cubicBezTo>
                      <a:cubicBezTo>
                        <a:pt x="550" y="22"/>
                        <a:pt x="550" y="22"/>
                        <a:pt x="550" y="2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147024" y="3083258"/>
                <a:ext cx="1132677" cy="1137830"/>
                <a:chOff x="2844765" y="1907391"/>
                <a:chExt cx="2149510" cy="2159288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2844765" y="1907391"/>
                  <a:ext cx="2149510" cy="2159288"/>
                  <a:chOff x="2844765" y="2517279"/>
                  <a:chExt cx="1542384" cy="1549400"/>
                </a:xfrm>
              </p:grpSpPr>
              <p:sp>
                <p:nvSpPr>
                  <p:cNvPr id="43" name="Freeform 8"/>
                  <p:cNvSpPr/>
                  <p:nvPr/>
                </p:nvSpPr>
                <p:spPr bwMode="auto">
                  <a:xfrm>
                    <a:off x="2845686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baseline="-25000" dirty="0"/>
                  </a:p>
                </p:txBody>
              </p:sp>
              <p:sp>
                <p:nvSpPr>
                  <p:cNvPr id="44" name="Freeform 8"/>
                  <p:cNvSpPr/>
                  <p:nvPr/>
                </p:nvSpPr>
                <p:spPr bwMode="auto">
                  <a:xfrm>
                    <a:off x="2844765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22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" name="Freeform 7"/>
                  <p:cNvSpPr/>
                  <p:nvPr/>
                </p:nvSpPr>
                <p:spPr bwMode="auto">
                  <a:xfrm>
                    <a:off x="2884580" y="2517279"/>
                    <a:ext cx="1477963" cy="1549400"/>
                  </a:xfrm>
                  <a:custGeom>
                    <a:avLst/>
                    <a:gdLst>
                      <a:gd name="T0" fmla="*/ 60 w 1479"/>
                      <a:gd name="T1" fmla="*/ 409 h 1550"/>
                      <a:gd name="T2" fmla="*/ 416 w 1479"/>
                      <a:gd name="T3" fmla="*/ 252 h 1550"/>
                      <a:gd name="T4" fmla="*/ 716 w 1479"/>
                      <a:gd name="T5" fmla="*/ 3 h 1550"/>
                      <a:gd name="T6" fmla="*/ 1030 w 1479"/>
                      <a:gd name="T7" fmla="*/ 233 h 1550"/>
                      <a:gd name="T8" fmla="*/ 1396 w 1479"/>
                      <a:gd name="T9" fmla="*/ 368 h 1550"/>
                      <a:gd name="T10" fmla="*/ 1354 w 1479"/>
                      <a:gd name="T11" fmla="*/ 756 h 1550"/>
                      <a:gd name="T12" fmla="*/ 1419 w 1479"/>
                      <a:gd name="T13" fmla="*/ 1140 h 1550"/>
                      <a:gd name="T14" fmla="*/ 1063 w 1479"/>
                      <a:gd name="T15" fmla="*/ 1297 h 1550"/>
                      <a:gd name="T16" fmla="*/ 763 w 1479"/>
                      <a:gd name="T17" fmla="*/ 1546 h 1550"/>
                      <a:gd name="T18" fmla="*/ 448 w 1479"/>
                      <a:gd name="T19" fmla="*/ 1316 h 1550"/>
                      <a:gd name="T20" fmla="*/ 83 w 1479"/>
                      <a:gd name="T21" fmla="*/ 1181 h 1550"/>
                      <a:gd name="T22" fmla="*/ 125 w 1479"/>
                      <a:gd name="T23" fmla="*/ 793 h 1550"/>
                      <a:gd name="T24" fmla="*/ 60 w 1479"/>
                      <a:gd name="T25" fmla="*/ 409 h 15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79" h="1550">
                        <a:moveTo>
                          <a:pt x="60" y="409"/>
                        </a:moveTo>
                        <a:cubicBezTo>
                          <a:pt x="119" y="298"/>
                          <a:pt x="316" y="314"/>
                          <a:pt x="416" y="252"/>
                        </a:cubicBezTo>
                        <a:cubicBezTo>
                          <a:pt x="519" y="188"/>
                          <a:pt x="594" y="7"/>
                          <a:pt x="716" y="3"/>
                        </a:cubicBezTo>
                        <a:cubicBezTo>
                          <a:pt x="833" y="0"/>
                          <a:pt x="919" y="173"/>
                          <a:pt x="1030" y="233"/>
                        </a:cubicBezTo>
                        <a:cubicBezTo>
                          <a:pt x="1142" y="293"/>
                          <a:pt x="1334" y="268"/>
                          <a:pt x="1396" y="368"/>
                        </a:cubicBezTo>
                        <a:cubicBezTo>
                          <a:pt x="1459" y="472"/>
                          <a:pt x="1350" y="634"/>
                          <a:pt x="1354" y="756"/>
                        </a:cubicBezTo>
                        <a:cubicBezTo>
                          <a:pt x="1358" y="874"/>
                          <a:pt x="1479" y="1028"/>
                          <a:pt x="1419" y="1140"/>
                        </a:cubicBezTo>
                        <a:cubicBezTo>
                          <a:pt x="1359" y="1251"/>
                          <a:pt x="1163" y="1235"/>
                          <a:pt x="1063" y="1297"/>
                        </a:cubicBezTo>
                        <a:cubicBezTo>
                          <a:pt x="960" y="1361"/>
                          <a:pt x="884" y="1542"/>
                          <a:pt x="763" y="1546"/>
                        </a:cubicBezTo>
                        <a:cubicBezTo>
                          <a:pt x="645" y="1550"/>
                          <a:pt x="560" y="1376"/>
                          <a:pt x="448" y="1316"/>
                        </a:cubicBezTo>
                        <a:cubicBezTo>
                          <a:pt x="337" y="1256"/>
                          <a:pt x="145" y="1281"/>
                          <a:pt x="83" y="1181"/>
                        </a:cubicBezTo>
                        <a:cubicBezTo>
                          <a:pt x="19" y="1077"/>
                          <a:pt x="129" y="915"/>
                          <a:pt x="125" y="793"/>
                        </a:cubicBezTo>
                        <a:cubicBezTo>
                          <a:pt x="121" y="675"/>
                          <a:pt x="0" y="521"/>
                          <a:pt x="60" y="40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009901" y="2689522"/>
                    <a:ext cx="1204913" cy="1204913"/>
                  </a:xfrm>
                  <a:prstGeom prst="ellipse">
                    <a:avLst/>
                  </a:prstGeom>
                  <a:solidFill>
                    <a:schemeClr val="bg1">
                      <a:alpha val="93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" name="Freeform 11"/>
                <p:cNvSpPr>
                  <a:spLocks noEditPoints="1"/>
                </p:cNvSpPr>
                <p:nvPr/>
              </p:nvSpPr>
              <p:spPr bwMode="auto">
                <a:xfrm>
                  <a:off x="3163154" y="2257457"/>
                  <a:ext cx="1480925" cy="1480925"/>
                </a:xfrm>
                <a:custGeom>
                  <a:avLst/>
                  <a:gdLst>
                    <a:gd name="T0" fmla="*/ 552 w 1066"/>
                    <a:gd name="T1" fmla="*/ 1066 h 1066"/>
                    <a:gd name="T2" fmla="*/ 493 w 1066"/>
                    <a:gd name="T3" fmla="*/ 1054 h 1066"/>
                    <a:gd name="T4" fmla="*/ 632 w 1066"/>
                    <a:gd name="T5" fmla="*/ 1047 h 1066"/>
                    <a:gd name="T6" fmla="*/ 403 w 1066"/>
                    <a:gd name="T7" fmla="*/ 1039 h 1066"/>
                    <a:gd name="T8" fmla="*/ 679 w 1066"/>
                    <a:gd name="T9" fmla="*/ 1035 h 1066"/>
                    <a:gd name="T10" fmla="*/ 679 w 1066"/>
                    <a:gd name="T11" fmla="*/ 1035 h 1066"/>
                    <a:gd name="T12" fmla="*/ 347 w 1066"/>
                    <a:gd name="T13" fmla="*/ 1032 h 1066"/>
                    <a:gd name="T14" fmla="*/ 759 w 1066"/>
                    <a:gd name="T15" fmla="*/ 1017 h 1066"/>
                    <a:gd name="T16" fmla="*/ 289 w 1066"/>
                    <a:gd name="T17" fmla="*/ 982 h 1066"/>
                    <a:gd name="T18" fmla="*/ 809 w 1066"/>
                    <a:gd name="T19" fmla="*/ 964 h 1066"/>
                    <a:gd name="T20" fmla="*/ 218 w 1066"/>
                    <a:gd name="T21" fmla="*/ 963 h 1066"/>
                    <a:gd name="T22" fmla="*/ 218 w 1066"/>
                    <a:gd name="T23" fmla="*/ 963 h 1066"/>
                    <a:gd name="T24" fmla="*/ 871 w 1066"/>
                    <a:gd name="T25" fmla="*/ 943 h 1066"/>
                    <a:gd name="T26" fmla="*/ 179 w 1066"/>
                    <a:gd name="T27" fmla="*/ 917 h 1066"/>
                    <a:gd name="T28" fmla="*/ 929 w 1066"/>
                    <a:gd name="T29" fmla="*/ 875 h 1066"/>
                    <a:gd name="T30" fmla="*/ 117 w 1066"/>
                    <a:gd name="T31" fmla="*/ 849 h 1066"/>
                    <a:gd name="T32" fmla="*/ 958 w 1066"/>
                    <a:gd name="T33" fmla="*/ 837 h 1066"/>
                    <a:gd name="T34" fmla="*/ 958 w 1066"/>
                    <a:gd name="T35" fmla="*/ 837 h 1066"/>
                    <a:gd name="T36" fmla="*/ 85 w 1066"/>
                    <a:gd name="T37" fmla="*/ 811 h 1066"/>
                    <a:gd name="T38" fmla="*/ 1010 w 1066"/>
                    <a:gd name="T39" fmla="*/ 773 h 1066"/>
                    <a:gd name="T40" fmla="*/ 49 w 1066"/>
                    <a:gd name="T41" fmla="*/ 728 h 1066"/>
                    <a:gd name="T42" fmla="*/ 1024 w 1066"/>
                    <a:gd name="T43" fmla="*/ 715 h 1066"/>
                    <a:gd name="T44" fmla="*/ 1024 w 1066"/>
                    <a:gd name="T45" fmla="*/ 715 h 1066"/>
                    <a:gd name="T46" fmla="*/ 30 w 1066"/>
                    <a:gd name="T47" fmla="*/ 683 h 1066"/>
                    <a:gd name="T48" fmla="*/ 1056 w 1066"/>
                    <a:gd name="T49" fmla="*/ 639 h 1066"/>
                    <a:gd name="T50" fmla="*/ 27 w 1066"/>
                    <a:gd name="T51" fmla="*/ 603 h 1066"/>
                    <a:gd name="T52" fmla="*/ 1054 w 1066"/>
                    <a:gd name="T53" fmla="*/ 579 h 1066"/>
                    <a:gd name="T54" fmla="*/ 1054 w 1066"/>
                    <a:gd name="T55" fmla="*/ 579 h 1066"/>
                    <a:gd name="T56" fmla="*/ 22 w 1066"/>
                    <a:gd name="T57" fmla="*/ 533 h 1066"/>
                    <a:gd name="T58" fmla="*/ 0 w 1066"/>
                    <a:gd name="T59" fmla="*/ 535 h 1066"/>
                    <a:gd name="T60" fmla="*/ 1054 w 1066"/>
                    <a:gd name="T61" fmla="*/ 487 h 1066"/>
                    <a:gd name="T62" fmla="*/ 15 w 1066"/>
                    <a:gd name="T63" fmla="*/ 475 h 1066"/>
                    <a:gd name="T64" fmla="*/ 15 w 1066"/>
                    <a:gd name="T65" fmla="*/ 475 h 1066"/>
                    <a:gd name="T66" fmla="*/ 1047 w 1066"/>
                    <a:gd name="T67" fmla="*/ 440 h 1066"/>
                    <a:gd name="T68" fmla="*/ 33 w 1066"/>
                    <a:gd name="T69" fmla="*/ 385 h 1066"/>
                    <a:gd name="T70" fmla="*/ 1023 w 1066"/>
                    <a:gd name="T71" fmla="*/ 351 h 1066"/>
                    <a:gd name="T72" fmla="*/ 1016 w 1066"/>
                    <a:gd name="T73" fmla="*/ 365 h 1066"/>
                    <a:gd name="T74" fmla="*/ 53 w 1066"/>
                    <a:gd name="T75" fmla="*/ 340 h 1066"/>
                    <a:gd name="T76" fmla="*/ 1004 w 1066"/>
                    <a:gd name="T77" fmla="*/ 307 h 1066"/>
                    <a:gd name="T78" fmla="*/ 90 w 1066"/>
                    <a:gd name="T79" fmla="*/ 258 h 1066"/>
                    <a:gd name="T80" fmla="*/ 955 w 1066"/>
                    <a:gd name="T81" fmla="*/ 244 h 1066"/>
                    <a:gd name="T82" fmla="*/ 955 w 1066"/>
                    <a:gd name="T83" fmla="*/ 244 h 1066"/>
                    <a:gd name="T84" fmla="*/ 132 w 1066"/>
                    <a:gd name="T85" fmla="*/ 217 h 1066"/>
                    <a:gd name="T86" fmla="*/ 929 w 1066"/>
                    <a:gd name="T87" fmla="*/ 176 h 1066"/>
                    <a:gd name="T88" fmla="*/ 163 w 1066"/>
                    <a:gd name="T89" fmla="*/ 166 h 1066"/>
                    <a:gd name="T90" fmla="*/ 170 w 1066"/>
                    <a:gd name="T91" fmla="*/ 169 h 1066"/>
                    <a:gd name="T92" fmla="*/ 879 w 1066"/>
                    <a:gd name="T93" fmla="*/ 141 h 1066"/>
                    <a:gd name="T94" fmla="*/ 232 w 1066"/>
                    <a:gd name="T95" fmla="*/ 107 h 1066"/>
                    <a:gd name="T96" fmla="*/ 805 w 1066"/>
                    <a:gd name="T97" fmla="*/ 87 h 1066"/>
                    <a:gd name="T98" fmla="*/ 273 w 1066"/>
                    <a:gd name="T99" fmla="*/ 81 h 1066"/>
                    <a:gd name="T100" fmla="*/ 273 w 1066"/>
                    <a:gd name="T101" fmla="*/ 81 h 1066"/>
                    <a:gd name="T102" fmla="*/ 753 w 1066"/>
                    <a:gd name="T103" fmla="*/ 70 h 1066"/>
                    <a:gd name="T104" fmla="*/ 350 w 1066"/>
                    <a:gd name="T105" fmla="*/ 56 h 1066"/>
                    <a:gd name="T106" fmla="*/ 691 w 1066"/>
                    <a:gd name="T107" fmla="*/ 24 h 1066"/>
                    <a:gd name="T108" fmla="*/ 410 w 1066"/>
                    <a:gd name="T109" fmla="*/ 15 h 1066"/>
                    <a:gd name="T110" fmla="*/ 618 w 1066"/>
                    <a:gd name="T111" fmla="*/ 29 h 1066"/>
                    <a:gd name="T112" fmla="*/ 618 w 1066"/>
                    <a:gd name="T113" fmla="*/ 29 h 1066"/>
                    <a:gd name="T114" fmla="*/ 481 w 1066"/>
                    <a:gd name="T115" fmla="*/ 25 h 1066"/>
                    <a:gd name="T116" fmla="*/ 562 w 1066"/>
                    <a:gd name="T117" fmla="*/ 12 h 1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66" h="1066">
                      <a:moveTo>
                        <a:pt x="541" y="1056"/>
                      </a:moveTo>
                      <a:cubicBezTo>
                        <a:pt x="541" y="1050"/>
                        <a:pt x="545" y="1045"/>
                        <a:pt x="551" y="1044"/>
                      </a:cubicBezTo>
                      <a:cubicBezTo>
                        <a:pt x="557" y="1044"/>
                        <a:pt x="563" y="1049"/>
                        <a:pt x="563" y="1055"/>
                      </a:cubicBezTo>
                      <a:cubicBezTo>
                        <a:pt x="563" y="1061"/>
                        <a:pt x="558" y="1066"/>
                        <a:pt x="552" y="1066"/>
                      </a:cubicBezTo>
                      <a:cubicBezTo>
                        <a:pt x="552" y="1066"/>
                        <a:pt x="552" y="1066"/>
                        <a:pt x="552" y="1066"/>
                      </a:cubicBezTo>
                      <a:cubicBezTo>
                        <a:pt x="546" y="1066"/>
                        <a:pt x="541" y="1062"/>
                        <a:pt x="541" y="1056"/>
                      </a:cubicBezTo>
                      <a:moveTo>
                        <a:pt x="481" y="1064"/>
                      </a:moveTo>
                      <a:cubicBezTo>
                        <a:pt x="475" y="1063"/>
                        <a:pt x="471" y="1058"/>
                        <a:pt x="471" y="1052"/>
                      </a:cubicBezTo>
                      <a:cubicBezTo>
                        <a:pt x="472" y="1046"/>
                        <a:pt x="477" y="1042"/>
                        <a:pt x="483" y="1042"/>
                      </a:cubicBezTo>
                      <a:cubicBezTo>
                        <a:pt x="489" y="1043"/>
                        <a:pt x="494" y="1048"/>
                        <a:pt x="493" y="1054"/>
                      </a:cubicBezTo>
                      <a:cubicBezTo>
                        <a:pt x="492" y="1060"/>
                        <a:pt x="488" y="1064"/>
                        <a:pt x="482" y="1064"/>
                      </a:cubicBezTo>
                      <a:cubicBezTo>
                        <a:pt x="482" y="1064"/>
                        <a:pt x="481" y="1064"/>
                        <a:pt x="481" y="1064"/>
                      </a:cubicBezTo>
                      <a:moveTo>
                        <a:pt x="610" y="1050"/>
                      </a:moveTo>
                      <a:cubicBezTo>
                        <a:pt x="609" y="1044"/>
                        <a:pt x="613" y="1039"/>
                        <a:pt x="619" y="1038"/>
                      </a:cubicBezTo>
                      <a:cubicBezTo>
                        <a:pt x="625" y="1037"/>
                        <a:pt x="631" y="1041"/>
                        <a:pt x="632" y="1047"/>
                      </a:cubicBezTo>
                      <a:cubicBezTo>
                        <a:pt x="633" y="1052"/>
                        <a:pt x="629" y="1058"/>
                        <a:pt x="623" y="1059"/>
                      </a:cubicBezTo>
                      <a:cubicBezTo>
                        <a:pt x="622" y="1059"/>
                        <a:pt x="622" y="1059"/>
                        <a:pt x="621" y="1059"/>
                      </a:cubicBezTo>
                      <a:cubicBezTo>
                        <a:pt x="616" y="1059"/>
                        <a:pt x="611" y="1055"/>
                        <a:pt x="610" y="1050"/>
                      </a:cubicBezTo>
                      <a:moveTo>
                        <a:pt x="411" y="1052"/>
                      </a:moveTo>
                      <a:cubicBezTo>
                        <a:pt x="405" y="1051"/>
                        <a:pt x="401" y="1045"/>
                        <a:pt x="403" y="1039"/>
                      </a:cubicBezTo>
                      <a:cubicBezTo>
                        <a:pt x="404" y="1033"/>
                        <a:pt x="410" y="1030"/>
                        <a:pt x="416" y="1031"/>
                      </a:cubicBezTo>
                      <a:cubicBezTo>
                        <a:pt x="422" y="1033"/>
                        <a:pt x="425" y="1038"/>
                        <a:pt x="424" y="1044"/>
                      </a:cubicBezTo>
                      <a:cubicBezTo>
                        <a:pt x="423" y="1049"/>
                        <a:pt x="418" y="1053"/>
                        <a:pt x="413" y="1053"/>
                      </a:cubicBezTo>
                      <a:cubicBezTo>
                        <a:pt x="413" y="1053"/>
                        <a:pt x="412" y="1053"/>
                        <a:pt x="411" y="1052"/>
                      </a:cubicBezTo>
                      <a:moveTo>
                        <a:pt x="679" y="1035"/>
                      </a:moveTo>
                      <a:cubicBezTo>
                        <a:pt x="677" y="1030"/>
                        <a:pt x="680" y="1023"/>
                        <a:pt x="686" y="1022"/>
                      </a:cubicBezTo>
                      <a:cubicBezTo>
                        <a:pt x="691" y="1020"/>
                        <a:pt x="698" y="1023"/>
                        <a:pt x="699" y="1029"/>
                      </a:cubicBezTo>
                      <a:cubicBezTo>
                        <a:pt x="701" y="1035"/>
                        <a:pt x="698" y="1041"/>
                        <a:pt x="692" y="1042"/>
                      </a:cubicBezTo>
                      <a:cubicBezTo>
                        <a:pt x="691" y="1043"/>
                        <a:pt x="690" y="1043"/>
                        <a:pt x="689" y="1043"/>
                      </a:cubicBezTo>
                      <a:cubicBezTo>
                        <a:pt x="684" y="1043"/>
                        <a:pt x="680" y="1040"/>
                        <a:pt x="679" y="1035"/>
                      </a:cubicBezTo>
                      <a:moveTo>
                        <a:pt x="343" y="1031"/>
                      </a:moveTo>
                      <a:cubicBezTo>
                        <a:pt x="337" y="1029"/>
                        <a:pt x="334" y="1023"/>
                        <a:pt x="336" y="1017"/>
                      </a:cubicBezTo>
                      <a:cubicBezTo>
                        <a:pt x="339" y="1012"/>
                        <a:pt x="345" y="1009"/>
                        <a:pt x="351" y="1011"/>
                      </a:cubicBezTo>
                      <a:cubicBezTo>
                        <a:pt x="356" y="1013"/>
                        <a:pt x="359" y="1019"/>
                        <a:pt x="357" y="1025"/>
                      </a:cubicBezTo>
                      <a:cubicBezTo>
                        <a:pt x="355" y="1029"/>
                        <a:pt x="351" y="1032"/>
                        <a:pt x="347" y="1032"/>
                      </a:cubicBezTo>
                      <a:cubicBezTo>
                        <a:pt x="345" y="1032"/>
                        <a:pt x="344" y="1032"/>
                        <a:pt x="343" y="1031"/>
                      </a:cubicBezTo>
                      <a:moveTo>
                        <a:pt x="744" y="1012"/>
                      </a:moveTo>
                      <a:cubicBezTo>
                        <a:pt x="742" y="1006"/>
                        <a:pt x="744" y="1000"/>
                        <a:pt x="749" y="997"/>
                      </a:cubicBezTo>
                      <a:cubicBezTo>
                        <a:pt x="755" y="995"/>
                        <a:pt x="761" y="997"/>
                        <a:pt x="764" y="1002"/>
                      </a:cubicBezTo>
                      <a:cubicBezTo>
                        <a:pt x="766" y="1008"/>
                        <a:pt x="764" y="1014"/>
                        <a:pt x="759" y="1017"/>
                      </a:cubicBezTo>
                      <a:cubicBezTo>
                        <a:pt x="757" y="1017"/>
                        <a:pt x="756" y="1018"/>
                        <a:pt x="754" y="1018"/>
                      </a:cubicBezTo>
                      <a:cubicBezTo>
                        <a:pt x="750" y="1018"/>
                        <a:pt x="746" y="1015"/>
                        <a:pt x="744" y="1012"/>
                      </a:cubicBezTo>
                      <a:moveTo>
                        <a:pt x="278" y="1001"/>
                      </a:moveTo>
                      <a:cubicBezTo>
                        <a:pt x="273" y="999"/>
                        <a:pt x="271" y="992"/>
                        <a:pt x="274" y="987"/>
                      </a:cubicBezTo>
                      <a:cubicBezTo>
                        <a:pt x="277" y="981"/>
                        <a:pt x="283" y="979"/>
                        <a:pt x="289" y="982"/>
                      </a:cubicBezTo>
                      <a:cubicBezTo>
                        <a:pt x="294" y="985"/>
                        <a:pt x="296" y="992"/>
                        <a:pt x="293" y="997"/>
                      </a:cubicBezTo>
                      <a:cubicBezTo>
                        <a:pt x="291" y="1001"/>
                        <a:pt x="287" y="1003"/>
                        <a:pt x="283" y="1003"/>
                      </a:cubicBezTo>
                      <a:cubicBezTo>
                        <a:pt x="282" y="1003"/>
                        <a:pt x="280" y="1002"/>
                        <a:pt x="278" y="1001"/>
                      </a:cubicBezTo>
                      <a:moveTo>
                        <a:pt x="806" y="979"/>
                      </a:moveTo>
                      <a:cubicBezTo>
                        <a:pt x="803" y="974"/>
                        <a:pt x="804" y="967"/>
                        <a:pt x="809" y="964"/>
                      </a:cubicBezTo>
                      <a:cubicBezTo>
                        <a:pt x="814" y="961"/>
                        <a:pt x="821" y="962"/>
                        <a:pt x="824" y="967"/>
                      </a:cubicBezTo>
                      <a:cubicBezTo>
                        <a:pt x="828" y="972"/>
                        <a:pt x="826" y="979"/>
                        <a:pt x="821" y="982"/>
                      </a:cubicBezTo>
                      <a:cubicBezTo>
                        <a:pt x="819" y="984"/>
                        <a:pt x="817" y="984"/>
                        <a:pt x="815" y="984"/>
                      </a:cubicBezTo>
                      <a:cubicBezTo>
                        <a:pt x="812" y="984"/>
                        <a:pt x="808" y="982"/>
                        <a:pt x="806" y="979"/>
                      </a:cubicBezTo>
                      <a:moveTo>
                        <a:pt x="218" y="963"/>
                      </a:moveTo>
                      <a:cubicBezTo>
                        <a:pt x="213" y="960"/>
                        <a:pt x="212" y="953"/>
                        <a:pt x="216" y="948"/>
                      </a:cubicBezTo>
                      <a:cubicBezTo>
                        <a:pt x="219" y="943"/>
                        <a:pt x="226" y="942"/>
                        <a:pt x="231" y="946"/>
                      </a:cubicBezTo>
                      <a:cubicBezTo>
                        <a:pt x="236" y="949"/>
                        <a:pt x="237" y="956"/>
                        <a:pt x="233" y="961"/>
                      </a:cubicBezTo>
                      <a:cubicBezTo>
                        <a:pt x="231" y="964"/>
                        <a:pt x="228" y="965"/>
                        <a:pt x="224" y="965"/>
                      </a:cubicBezTo>
                      <a:cubicBezTo>
                        <a:pt x="222" y="965"/>
                        <a:pt x="220" y="965"/>
                        <a:pt x="218" y="963"/>
                      </a:cubicBezTo>
                      <a:moveTo>
                        <a:pt x="863" y="939"/>
                      </a:moveTo>
                      <a:cubicBezTo>
                        <a:pt x="859" y="934"/>
                        <a:pt x="859" y="927"/>
                        <a:pt x="864" y="923"/>
                      </a:cubicBezTo>
                      <a:cubicBezTo>
                        <a:pt x="869" y="920"/>
                        <a:pt x="876" y="920"/>
                        <a:pt x="879" y="925"/>
                      </a:cubicBezTo>
                      <a:cubicBezTo>
                        <a:pt x="883" y="929"/>
                        <a:pt x="883" y="936"/>
                        <a:pt x="878" y="940"/>
                      </a:cubicBezTo>
                      <a:cubicBezTo>
                        <a:pt x="876" y="942"/>
                        <a:pt x="874" y="943"/>
                        <a:pt x="871" y="943"/>
                      </a:cubicBezTo>
                      <a:cubicBezTo>
                        <a:pt x="868" y="943"/>
                        <a:pt x="865" y="941"/>
                        <a:pt x="863" y="939"/>
                      </a:cubicBezTo>
                      <a:moveTo>
                        <a:pt x="164" y="917"/>
                      </a:moveTo>
                      <a:cubicBezTo>
                        <a:pt x="159" y="913"/>
                        <a:pt x="159" y="906"/>
                        <a:pt x="163" y="902"/>
                      </a:cubicBezTo>
                      <a:cubicBezTo>
                        <a:pt x="167" y="898"/>
                        <a:pt x="174" y="897"/>
                        <a:pt x="179" y="902"/>
                      </a:cubicBezTo>
                      <a:cubicBezTo>
                        <a:pt x="183" y="906"/>
                        <a:pt x="183" y="913"/>
                        <a:pt x="179" y="917"/>
                      </a:cubicBezTo>
                      <a:cubicBezTo>
                        <a:pt x="177" y="919"/>
                        <a:pt x="174" y="920"/>
                        <a:pt x="171" y="920"/>
                      </a:cubicBezTo>
                      <a:cubicBezTo>
                        <a:pt x="168" y="920"/>
                        <a:pt x="166" y="919"/>
                        <a:pt x="164" y="917"/>
                      </a:cubicBezTo>
                      <a:moveTo>
                        <a:pt x="914" y="891"/>
                      </a:moveTo>
                      <a:cubicBezTo>
                        <a:pt x="909" y="887"/>
                        <a:pt x="909" y="880"/>
                        <a:pt x="913" y="876"/>
                      </a:cubicBezTo>
                      <a:cubicBezTo>
                        <a:pt x="917" y="871"/>
                        <a:pt x="924" y="871"/>
                        <a:pt x="929" y="875"/>
                      </a:cubicBezTo>
                      <a:cubicBezTo>
                        <a:pt x="933" y="879"/>
                        <a:pt x="933" y="886"/>
                        <a:pt x="929" y="891"/>
                      </a:cubicBezTo>
                      <a:cubicBezTo>
                        <a:pt x="927" y="893"/>
                        <a:pt x="924" y="894"/>
                        <a:pt x="921" y="894"/>
                      </a:cubicBezTo>
                      <a:cubicBezTo>
                        <a:pt x="919" y="894"/>
                        <a:pt x="916" y="893"/>
                        <a:pt x="914" y="891"/>
                      </a:cubicBezTo>
                      <a:moveTo>
                        <a:pt x="116" y="865"/>
                      </a:moveTo>
                      <a:cubicBezTo>
                        <a:pt x="112" y="860"/>
                        <a:pt x="113" y="853"/>
                        <a:pt x="117" y="849"/>
                      </a:cubicBezTo>
                      <a:cubicBezTo>
                        <a:pt x="122" y="846"/>
                        <a:pt x="129" y="846"/>
                        <a:pt x="133" y="851"/>
                      </a:cubicBezTo>
                      <a:cubicBezTo>
                        <a:pt x="137" y="856"/>
                        <a:pt x="136" y="863"/>
                        <a:pt x="131" y="866"/>
                      </a:cubicBezTo>
                      <a:cubicBezTo>
                        <a:pt x="129" y="868"/>
                        <a:pt x="127" y="869"/>
                        <a:pt x="124" y="869"/>
                      </a:cubicBezTo>
                      <a:cubicBezTo>
                        <a:pt x="121" y="869"/>
                        <a:pt x="118" y="867"/>
                        <a:pt x="116" y="865"/>
                      </a:cubicBezTo>
                      <a:moveTo>
                        <a:pt x="958" y="837"/>
                      </a:moveTo>
                      <a:cubicBezTo>
                        <a:pt x="953" y="834"/>
                        <a:pt x="952" y="827"/>
                        <a:pt x="955" y="822"/>
                      </a:cubicBezTo>
                      <a:cubicBezTo>
                        <a:pt x="959" y="817"/>
                        <a:pt x="966" y="816"/>
                        <a:pt x="971" y="820"/>
                      </a:cubicBezTo>
                      <a:cubicBezTo>
                        <a:pt x="976" y="823"/>
                        <a:pt x="977" y="830"/>
                        <a:pt x="973" y="835"/>
                      </a:cubicBezTo>
                      <a:cubicBezTo>
                        <a:pt x="971" y="838"/>
                        <a:pt x="968" y="839"/>
                        <a:pt x="964" y="839"/>
                      </a:cubicBezTo>
                      <a:cubicBezTo>
                        <a:pt x="962" y="839"/>
                        <a:pt x="960" y="839"/>
                        <a:pt x="958" y="837"/>
                      </a:cubicBezTo>
                      <a:moveTo>
                        <a:pt x="75" y="806"/>
                      </a:moveTo>
                      <a:cubicBezTo>
                        <a:pt x="72" y="801"/>
                        <a:pt x="74" y="794"/>
                        <a:pt x="79" y="791"/>
                      </a:cubicBezTo>
                      <a:cubicBezTo>
                        <a:pt x="84" y="788"/>
                        <a:pt x="91" y="790"/>
                        <a:pt x="94" y="795"/>
                      </a:cubicBezTo>
                      <a:cubicBezTo>
                        <a:pt x="97" y="800"/>
                        <a:pt x="95" y="807"/>
                        <a:pt x="90" y="810"/>
                      </a:cubicBezTo>
                      <a:cubicBezTo>
                        <a:pt x="88" y="811"/>
                        <a:pt x="87" y="811"/>
                        <a:pt x="85" y="811"/>
                      </a:cubicBezTo>
                      <a:cubicBezTo>
                        <a:pt x="81" y="811"/>
                        <a:pt x="77" y="809"/>
                        <a:pt x="75" y="806"/>
                      </a:cubicBezTo>
                      <a:moveTo>
                        <a:pt x="995" y="778"/>
                      </a:moveTo>
                      <a:cubicBezTo>
                        <a:pt x="990" y="775"/>
                        <a:pt x="988" y="769"/>
                        <a:pt x="990" y="764"/>
                      </a:cubicBezTo>
                      <a:cubicBezTo>
                        <a:pt x="993" y="758"/>
                        <a:pt x="999" y="756"/>
                        <a:pt x="1005" y="759"/>
                      </a:cubicBezTo>
                      <a:cubicBezTo>
                        <a:pt x="1010" y="761"/>
                        <a:pt x="1012" y="768"/>
                        <a:pt x="1010" y="773"/>
                      </a:cubicBezTo>
                      <a:cubicBezTo>
                        <a:pt x="1010" y="773"/>
                        <a:pt x="1010" y="773"/>
                        <a:pt x="1010" y="773"/>
                      </a:cubicBezTo>
                      <a:cubicBezTo>
                        <a:pt x="1008" y="777"/>
                        <a:pt x="1004" y="779"/>
                        <a:pt x="1000" y="779"/>
                      </a:cubicBezTo>
                      <a:cubicBezTo>
                        <a:pt x="998" y="779"/>
                        <a:pt x="997" y="779"/>
                        <a:pt x="995" y="778"/>
                      </a:cubicBezTo>
                      <a:moveTo>
                        <a:pt x="43" y="743"/>
                      </a:moveTo>
                      <a:cubicBezTo>
                        <a:pt x="41" y="737"/>
                        <a:pt x="43" y="731"/>
                        <a:pt x="49" y="728"/>
                      </a:cubicBezTo>
                      <a:cubicBezTo>
                        <a:pt x="54" y="726"/>
                        <a:pt x="61" y="728"/>
                        <a:pt x="63" y="734"/>
                      </a:cubicBezTo>
                      <a:cubicBezTo>
                        <a:pt x="65" y="740"/>
                        <a:pt x="63" y="746"/>
                        <a:pt x="57" y="748"/>
                      </a:cubicBezTo>
                      <a:cubicBezTo>
                        <a:pt x="56" y="749"/>
                        <a:pt x="54" y="749"/>
                        <a:pt x="53" y="749"/>
                      </a:cubicBezTo>
                      <a:cubicBezTo>
                        <a:pt x="49" y="749"/>
                        <a:pt x="45" y="747"/>
                        <a:pt x="43" y="743"/>
                      </a:cubicBezTo>
                      <a:moveTo>
                        <a:pt x="1024" y="715"/>
                      </a:moveTo>
                      <a:cubicBezTo>
                        <a:pt x="1018" y="713"/>
                        <a:pt x="1015" y="706"/>
                        <a:pt x="1017" y="701"/>
                      </a:cubicBezTo>
                      <a:cubicBezTo>
                        <a:pt x="1019" y="695"/>
                        <a:pt x="1025" y="692"/>
                        <a:pt x="1031" y="694"/>
                      </a:cubicBezTo>
                      <a:cubicBezTo>
                        <a:pt x="1036" y="696"/>
                        <a:pt x="1039" y="702"/>
                        <a:pt x="1037" y="708"/>
                      </a:cubicBezTo>
                      <a:cubicBezTo>
                        <a:pt x="1036" y="712"/>
                        <a:pt x="1032" y="715"/>
                        <a:pt x="1027" y="715"/>
                      </a:cubicBezTo>
                      <a:cubicBezTo>
                        <a:pt x="1026" y="715"/>
                        <a:pt x="1025" y="715"/>
                        <a:pt x="1024" y="715"/>
                      </a:cubicBezTo>
                      <a:moveTo>
                        <a:pt x="20" y="675"/>
                      </a:moveTo>
                      <a:cubicBezTo>
                        <a:pt x="18" y="670"/>
                        <a:pt x="21" y="664"/>
                        <a:pt x="27" y="662"/>
                      </a:cubicBezTo>
                      <a:cubicBezTo>
                        <a:pt x="33" y="660"/>
                        <a:pt x="39" y="664"/>
                        <a:pt x="41" y="670"/>
                      </a:cubicBezTo>
                      <a:cubicBezTo>
                        <a:pt x="42" y="675"/>
                        <a:pt x="39" y="681"/>
                        <a:pt x="33" y="683"/>
                      </a:cubicBezTo>
                      <a:cubicBezTo>
                        <a:pt x="32" y="683"/>
                        <a:pt x="31" y="683"/>
                        <a:pt x="30" y="683"/>
                      </a:cubicBezTo>
                      <a:cubicBezTo>
                        <a:pt x="25" y="683"/>
                        <a:pt x="21" y="680"/>
                        <a:pt x="20" y="675"/>
                      </a:cubicBezTo>
                      <a:moveTo>
                        <a:pt x="1043" y="648"/>
                      </a:moveTo>
                      <a:cubicBezTo>
                        <a:pt x="1037" y="646"/>
                        <a:pt x="1034" y="641"/>
                        <a:pt x="1035" y="635"/>
                      </a:cubicBezTo>
                      <a:cubicBezTo>
                        <a:pt x="1036" y="629"/>
                        <a:pt x="1042" y="625"/>
                        <a:pt x="1048" y="626"/>
                      </a:cubicBezTo>
                      <a:cubicBezTo>
                        <a:pt x="1054" y="627"/>
                        <a:pt x="1057" y="633"/>
                        <a:pt x="1056" y="639"/>
                      </a:cubicBezTo>
                      <a:cubicBezTo>
                        <a:pt x="1055" y="644"/>
                        <a:pt x="1051" y="648"/>
                        <a:pt x="1045" y="648"/>
                      </a:cubicBezTo>
                      <a:cubicBezTo>
                        <a:pt x="1045" y="648"/>
                        <a:pt x="1044" y="648"/>
                        <a:pt x="1043" y="648"/>
                      </a:cubicBezTo>
                      <a:moveTo>
                        <a:pt x="5" y="606"/>
                      </a:moveTo>
                      <a:cubicBezTo>
                        <a:pt x="4" y="600"/>
                        <a:pt x="9" y="594"/>
                        <a:pt x="15" y="593"/>
                      </a:cubicBezTo>
                      <a:cubicBezTo>
                        <a:pt x="21" y="593"/>
                        <a:pt x="26" y="597"/>
                        <a:pt x="27" y="603"/>
                      </a:cubicBezTo>
                      <a:cubicBezTo>
                        <a:pt x="27" y="603"/>
                        <a:pt x="27" y="603"/>
                        <a:pt x="27" y="603"/>
                      </a:cubicBezTo>
                      <a:cubicBezTo>
                        <a:pt x="28" y="609"/>
                        <a:pt x="24" y="614"/>
                        <a:pt x="18" y="615"/>
                      </a:cubicBezTo>
                      <a:cubicBezTo>
                        <a:pt x="17" y="615"/>
                        <a:pt x="17" y="615"/>
                        <a:pt x="16" y="615"/>
                      </a:cubicBezTo>
                      <a:cubicBezTo>
                        <a:pt x="11" y="615"/>
                        <a:pt x="6" y="611"/>
                        <a:pt x="5" y="606"/>
                      </a:cubicBezTo>
                      <a:moveTo>
                        <a:pt x="1054" y="579"/>
                      </a:moveTo>
                      <a:cubicBezTo>
                        <a:pt x="1048" y="578"/>
                        <a:pt x="1043" y="573"/>
                        <a:pt x="1044" y="567"/>
                      </a:cubicBezTo>
                      <a:cubicBezTo>
                        <a:pt x="1044" y="561"/>
                        <a:pt x="1049" y="556"/>
                        <a:pt x="1055" y="557"/>
                      </a:cubicBezTo>
                      <a:cubicBezTo>
                        <a:pt x="1061" y="557"/>
                        <a:pt x="1066" y="562"/>
                        <a:pt x="1065" y="568"/>
                      </a:cubicBezTo>
                      <a:cubicBezTo>
                        <a:pt x="1065" y="574"/>
                        <a:pt x="1060" y="579"/>
                        <a:pt x="1055" y="579"/>
                      </a:cubicBezTo>
                      <a:cubicBezTo>
                        <a:pt x="1054" y="579"/>
                        <a:pt x="1054" y="579"/>
                        <a:pt x="1054" y="579"/>
                      </a:cubicBezTo>
                      <a:moveTo>
                        <a:pt x="0" y="535"/>
                      </a:moveTo>
                      <a:cubicBezTo>
                        <a:pt x="0" y="534"/>
                        <a:pt x="0" y="534"/>
                        <a:pt x="0" y="534"/>
                      </a:cubicBezTo>
                      <a:cubicBezTo>
                        <a:pt x="0" y="533"/>
                        <a:pt x="0" y="533"/>
                        <a:pt x="0" y="533"/>
                      </a:cubicBezTo>
                      <a:cubicBezTo>
                        <a:pt x="0" y="527"/>
                        <a:pt x="5" y="523"/>
                        <a:pt x="11" y="523"/>
                      </a:cubicBezTo>
                      <a:cubicBezTo>
                        <a:pt x="17" y="523"/>
                        <a:pt x="22" y="527"/>
                        <a:pt x="22" y="533"/>
                      </a:cubicBezTo>
                      <a:cubicBezTo>
                        <a:pt x="22" y="534"/>
                        <a:pt x="22" y="534"/>
                        <a:pt x="22" y="534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41"/>
                        <a:pt x="17" y="545"/>
                        <a:pt x="11" y="545"/>
                      </a:cubicBezTo>
                      <a:cubicBezTo>
                        <a:pt x="5" y="545"/>
                        <a:pt x="0" y="541"/>
                        <a:pt x="0" y="535"/>
                      </a:cubicBezTo>
                      <a:moveTo>
                        <a:pt x="0" y="535"/>
                      </a:moveTo>
                      <a:cubicBezTo>
                        <a:pt x="0" y="535"/>
                        <a:pt x="0" y="535"/>
                        <a:pt x="0" y="535"/>
                      </a:cubicBezTo>
                      <a:cubicBezTo>
                        <a:pt x="0" y="535"/>
                        <a:pt x="0" y="535"/>
                        <a:pt x="0" y="535"/>
                      </a:cubicBezTo>
                      <a:moveTo>
                        <a:pt x="1044" y="499"/>
                      </a:moveTo>
                      <a:cubicBezTo>
                        <a:pt x="1043" y="493"/>
                        <a:pt x="1048" y="488"/>
                        <a:pt x="1054" y="487"/>
                      </a:cubicBezTo>
                      <a:cubicBezTo>
                        <a:pt x="1060" y="487"/>
                        <a:pt x="1065" y="491"/>
                        <a:pt x="1065" y="497"/>
                      </a:cubicBezTo>
                      <a:cubicBezTo>
                        <a:pt x="1066" y="503"/>
                        <a:pt x="1061" y="508"/>
                        <a:pt x="1055" y="509"/>
                      </a:cubicBezTo>
                      <a:cubicBezTo>
                        <a:pt x="1054" y="509"/>
                        <a:pt x="1054" y="509"/>
                        <a:pt x="1054" y="509"/>
                      </a:cubicBezTo>
                      <a:cubicBezTo>
                        <a:pt x="1049" y="509"/>
                        <a:pt x="1044" y="504"/>
                        <a:pt x="1044" y="499"/>
                      </a:cubicBezTo>
                      <a:moveTo>
                        <a:pt x="15" y="475"/>
                      </a:moveTo>
                      <a:cubicBezTo>
                        <a:pt x="9" y="474"/>
                        <a:pt x="4" y="468"/>
                        <a:pt x="5" y="462"/>
                      </a:cubicBezTo>
                      <a:cubicBezTo>
                        <a:pt x="6" y="456"/>
                        <a:pt x="11" y="452"/>
                        <a:pt x="17" y="453"/>
                      </a:cubicBezTo>
                      <a:cubicBezTo>
                        <a:pt x="23" y="454"/>
                        <a:pt x="28" y="459"/>
                        <a:pt x="27" y="465"/>
                      </a:cubicBezTo>
                      <a:cubicBezTo>
                        <a:pt x="26" y="471"/>
                        <a:pt x="21" y="475"/>
                        <a:pt x="16" y="475"/>
                      </a:cubicBezTo>
                      <a:cubicBezTo>
                        <a:pt x="15" y="475"/>
                        <a:pt x="15" y="475"/>
                        <a:pt x="15" y="475"/>
                      </a:cubicBezTo>
                      <a:moveTo>
                        <a:pt x="1035" y="431"/>
                      </a:moveTo>
                      <a:cubicBezTo>
                        <a:pt x="1035" y="431"/>
                        <a:pt x="1035" y="431"/>
                        <a:pt x="1035" y="431"/>
                      </a:cubicBezTo>
                      <a:cubicBezTo>
                        <a:pt x="1033" y="425"/>
                        <a:pt x="1037" y="419"/>
                        <a:pt x="1043" y="418"/>
                      </a:cubicBezTo>
                      <a:cubicBezTo>
                        <a:pt x="1049" y="417"/>
                        <a:pt x="1055" y="421"/>
                        <a:pt x="1056" y="427"/>
                      </a:cubicBezTo>
                      <a:cubicBezTo>
                        <a:pt x="1057" y="433"/>
                        <a:pt x="1053" y="438"/>
                        <a:pt x="1047" y="440"/>
                      </a:cubicBezTo>
                      <a:cubicBezTo>
                        <a:pt x="1047" y="440"/>
                        <a:pt x="1046" y="440"/>
                        <a:pt x="1045" y="440"/>
                      </a:cubicBezTo>
                      <a:cubicBezTo>
                        <a:pt x="1040" y="440"/>
                        <a:pt x="1036" y="436"/>
                        <a:pt x="1035" y="431"/>
                      </a:cubicBezTo>
                      <a:moveTo>
                        <a:pt x="27" y="406"/>
                      </a:moveTo>
                      <a:cubicBezTo>
                        <a:pt x="21" y="404"/>
                        <a:pt x="18" y="398"/>
                        <a:pt x="19" y="393"/>
                      </a:cubicBezTo>
                      <a:cubicBezTo>
                        <a:pt x="21" y="387"/>
                        <a:pt x="27" y="383"/>
                        <a:pt x="33" y="385"/>
                      </a:cubicBezTo>
                      <a:cubicBezTo>
                        <a:pt x="38" y="387"/>
                        <a:pt x="42" y="393"/>
                        <a:pt x="40" y="398"/>
                      </a:cubicBezTo>
                      <a:cubicBezTo>
                        <a:pt x="39" y="403"/>
                        <a:pt x="35" y="406"/>
                        <a:pt x="30" y="406"/>
                      </a:cubicBezTo>
                      <a:cubicBezTo>
                        <a:pt x="29" y="406"/>
                        <a:pt x="28" y="406"/>
                        <a:pt x="27" y="406"/>
                      </a:cubicBezTo>
                      <a:moveTo>
                        <a:pt x="1016" y="365"/>
                      </a:moveTo>
                      <a:cubicBezTo>
                        <a:pt x="1015" y="360"/>
                        <a:pt x="1018" y="353"/>
                        <a:pt x="1023" y="351"/>
                      </a:cubicBezTo>
                      <a:cubicBezTo>
                        <a:pt x="1029" y="349"/>
                        <a:pt x="1035" y="352"/>
                        <a:pt x="1037" y="358"/>
                      </a:cubicBezTo>
                      <a:cubicBezTo>
                        <a:pt x="1037" y="358"/>
                        <a:pt x="1037" y="358"/>
                        <a:pt x="1037" y="358"/>
                      </a:cubicBezTo>
                      <a:cubicBezTo>
                        <a:pt x="1039" y="364"/>
                        <a:pt x="1036" y="370"/>
                        <a:pt x="1030" y="372"/>
                      </a:cubicBezTo>
                      <a:cubicBezTo>
                        <a:pt x="1029" y="372"/>
                        <a:pt x="1028" y="373"/>
                        <a:pt x="1027" y="373"/>
                      </a:cubicBezTo>
                      <a:cubicBezTo>
                        <a:pt x="1022" y="373"/>
                        <a:pt x="1018" y="370"/>
                        <a:pt x="1016" y="365"/>
                      </a:cubicBezTo>
                      <a:moveTo>
                        <a:pt x="48" y="340"/>
                      </a:moveTo>
                      <a:cubicBezTo>
                        <a:pt x="43" y="337"/>
                        <a:pt x="40" y="331"/>
                        <a:pt x="43" y="325"/>
                      </a:cubicBezTo>
                      <a:cubicBezTo>
                        <a:pt x="45" y="320"/>
                        <a:pt x="51" y="317"/>
                        <a:pt x="57" y="320"/>
                      </a:cubicBezTo>
                      <a:cubicBezTo>
                        <a:pt x="62" y="322"/>
                        <a:pt x="65" y="328"/>
                        <a:pt x="63" y="334"/>
                      </a:cubicBezTo>
                      <a:cubicBezTo>
                        <a:pt x="61" y="338"/>
                        <a:pt x="57" y="340"/>
                        <a:pt x="53" y="340"/>
                      </a:cubicBezTo>
                      <a:cubicBezTo>
                        <a:pt x="51" y="340"/>
                        <a:pt x="50" y="340"/>
                        <a:pt x="48" y="340"/>
                      </a:cubicBezTo>
                      <a:moveTo>
                        <a:pt x="990" y="302"/>
                      </a:moveTo>
                      <a:cubicBezTo>
                        <a:pt x="987" y="297"/>
                        <a:pt x="989" y="290"/>
                        <a:pt x="995" y="288"/>
                      </a:cubicBezTo>
                      <a:cubicBezTo>
                        <a:pt x="1000" y="285"/>
                        <a:pt x="1006" y="287"/>
                        <a:pt x="1009" y="293"/>
                      </a:cubicBezTo>
                      <a:cubicBezTo>
                        <a:pt x="1012" y="298"/>
                        <a:pt x="1010" y="304"/>
                        <a:pt x="1004" y="307"/>
                      </a:cubicBezTo>
                      <a:cubicBezTo>
                        <a:pt x="1003" y="308"/>
                        <a:pt x="1001" y="308"/>
                        <a:pt x="999" y="308"/>
                      </a:cubicBezTo>
                      <a:cubicBezTo>
                        <a:pt x="996" y="308"/>
                        <a:pt x="992" y="306"/>
                        <a:pt x="990" y="302"/>
                      </a:cubicBezTo>
                      <a:moveTo>
                        <a:pt x="79" y="277"/>
                      </a:moveTo>
                      <a:cubicBezTo>
                        <a:pt x="73" y="274"/>
                        <a:pt x="72" y="267"/>
                        <a:pt x="75" y="262"/>
                      </a:cubicBezTo>
                      <a:cubicBezTo>
                        <a:pt x="78" y="257"/>
                        <a:pt x="85" y="255"/>
                        <a:pt x="90" y="258"/>
                      </a:cubicBezTo>
                      <a:cubicBezTo>
                        <a:pt x="95" y="261"/>
                        <a:pt x="97" y="268"/>
                        <a:pt x="94" y="273"/>
                      </a:cubicBezTo>
                      <a:cubicBezTo>
                        <a:pt x="91" y="276"/>
                        <a:pt x="88" y="278"/>
                        <a:pt x="84" y="278"/>
                      </a:cubicBezTo>
                      <a:cubicBezTo>
                        <a:pt x="82" y="278"/>
                        <a:pt x="80" y="278"/>
                        <a:pt x="79" y="277"/>
                      </a:cubicBezTo>
                      <a:moveTo>
                        <a:pt x="955" y="244"/>
                      </a:moveTo>
                      <a:cubicBezTo>
                        <a:pt x="955" y="244"/>
                        <a:pt x="955" y="244"/>
                        <a:pt x="955" y="244"/>
                      </a:cubicBezTo>
                      <a:cubicBezTo>
                        <a:pt x="951" y="239"/>
                        <a:pt x="953" y="232"/>
                        <a:pt x="958" y="229"/>
                      </a:cubicBezTo>
                      <a:cubicBezTo>
                        <a:pt x="963" y="225"/>
                        <a:pt x="969" y="226"/>
                        <a:pt x="973" y="231"/>
                      </a:cubicBezTo>
                      <a:cubicBezTo>
                        <a:pt x="976" y="236"/>
                        <a:pt x="975" y="243"/>
                        <a:pt x="970" y="247"/>
                      </a:cubicBezTo>
                      <a:cubicBezTo>
                        <a:pt x="968" y="248"/>
                        <a:pt x="966" y="248"/>
                        <a:pt x="964" y="248"/>
                      </a:cubicBezTo>
                      <a:cubicBezTo>
                        <a:pt x="960" y="248"/>
                        <a:pt x="957" y="247"/>
                        <a:pt x="955" y="244"/>
                      </a:cubicBezTo>
                      <a:moveTo>
                        <a:pt x="117" y="218"/>
                      </a:moveTo>
                      <a:cubicBezTo>
                        <a:pt x="112" y="215"/>
                        <a:pt x="111" y="208"/>
                        <a:pt x="115" y="203"/>
                      </a:cubicBezTo>
                      <a:cubicBezTo>
                        <a:pt x="119" y="198"/>
                        <a:pt x="126" y="198"/>
                        <a:pt x="130" y="201"/>
                      </a:cubicBezTo>
                      <a:cubicBezTo>
                        <a:pt x="135" y="205"/>
                        <a:pt x="136" y="212"/>
                        <a:pt x="132" y="217"/>
                      </a:cubicBezTo>
                      <a:cubicBezTo>
                        <a:pt x="132" y="217"/>
                        <a:pt x="132" y="217"/>
                        <a:pt x="132" y="217"/>
                      </a:cubicBezTo>
                      <a:cubicBezTo>
                        <a:pt x="130" y="219"/>
                        <a:pt x="127" y="221"/>
                        <a:pt x="124" y="221"/>
                      </a:cubicBezTo>
                      <a:cubicBezTo>
                        <a:pt x="121" y="221"/>
                        <a:pt x="119" y="220"/>
                        <a:pt x="117" y="218"/>
                      </a:cubicBezTo>
                      <a:moveTo>
                        <a:pt x="912" y="190"/>
                      </a:moveTo>
                      <a:cubicBezTo>
                        <a:pt x="908" y="186"/>
                        <a:pt x="909" y="179"/>
                        <a:pt x="913" y="175"/>
                      </a:cubicBezTo>
                      <a:cubicBezTo>
                        <a:pt x="918" y="171"/>
                        <a:pt x="925" y="171"/>
                        <a:pt x="929" y="176"/>
                      </a:cubicBezTo>
                      <a:cubicBezTo>
                        <a:pt x="929" y="176"/>
                        <a:pt x="929" y="176"/>
                        <a:pt x="929" y="176"/>
                      </a:cubicBezTo>
                      <a:cubicBezTo>
                        <a:pt x="933" y="180"/>
                        <a:pt x="932" y="187"/>
                        <a:pt x="928" y="191"/>
                      </a:cubicBezTo>
                      <a:cubicBezTo>
                        <a:pt x="926" y="193"/>
                        <a:pt x="923" y="194"/>
                        <a:pt x="921" y="194"/>
                      </a:cubicBezTo>
                      <a:cubicBezTo>
                        <a:pt x="918" y="194"/>
                        <a:pt x="915" y="193"/>
                        <a:pt x="912" y="190"/>
                      </a:cubicBezTo>
                      <a:moveTo>
                        <a:pt x="163" y="166"/>
                      </a:moveTo>
                      <a:cubicBezTo>
                        <a:pt x="158" y="161"/>
                        <a:pt x="159" y="154"/>
                        <a:pt x="163" y="150"/>
                      </a:cubicBezTo>
                      <a:cubicBezTo>
                        <a:pt x="167" y="146"/>
                        <a:pt x="174" y="146"/>
                        <a:pt x="178" y="151"/>
                      </a:cubicBezTo>
                      <a:cubicBezTo>
                        <a:pt x="182" y="155"/>
                        <a:pt x="182" y="162"/>
                        <a:pt x="178" y="166"/>
                      </a:cubicBezTo>
                      <a:cubicBezTo>
                        <a:pt x="178" y="166"/>
                        <a:pt x="178" y="166"/>
                        <a:pt x="178" y="166"/>
                      </a:cubicBezTo>
                      <a:cubicBezTo>
                        <a:pt x="176" y="168"/>
                        <a:pt x="173" y="169"/>
                        <a:pt x="170" y="169"/>
                      </a:cubicBezTo>
                      <a:cubicBezTo>
                        <a:pt x="168" y="169"/>
                        <a:pt x="165" y="168"/>
                        <a:pt x="163" y="166"/>
                      </a:cubicBezTo>
                      <a:moveTo>
                        <a:pt x="863" y="143"/>
                      </a:moveTo>
                      <a:cubicBezTo>
                        <a:pt x="859" y="139"/>
                        <a:pt x="858" y="132"/>
                        <a:pt x="862" y="127"/>
                      </a:cubicBezTo>
                      <a:cubicBezTo>
                        <a:pt x="866" y="123"/>
                        <a:pt x="873" y="122"/>
                        <a:pt x="877" y="126"/>
                      </a:cubicBezTo>
                      <a:cubicBezTo>
                        <a:pt x="882" y="130"/>
                        <a:pt x="883" y="137"/>
                        <a:pt x="879" y="141"/>
                      </a:cubicBezTo>
                      <a:cubicBezTo>
                        <a:pt x="877" y="144"/>
                        <a:pt x="873" y="145"/>
                        <a:pt x="870" y="145"/>
                      </a:cubicBezTo>
                      <a:cubicBezTo>
                        <a:pt x="868" y="145"/>
                        <a:pt x="865" y="145"/>
                        <a:pt x="863" y="143"/>
                      </a:cubicBezTo>
                      <a:moveTo>
                        <a:pt x="215" y="120"/>
                      </a:moveTo>
                      <a:cubicBezTo>
                        <a:pt x="211" y="115"/>
                        <a:pt x="212" y="108"/>
                        <a:pt x="217" y="104"/>
                      </a:cubicBezTo>
                      <a:cubicBezTo>
                        <a:pt x="222" y="101"/>
                        <a:pt x="229" y="102"/>
                        <a:pt x="232" y="107"/>
                      </a:cubicBezTo>
                      <a:cubicBezTo>
                        <a:pt x="236" y="111"/>
                        <a:pt x="235" y="118"/>
                        <a:pt x="230" y="122"/>
                      </a:cubicBezTo>
                      <a:cubicBezTo>
                        <a:pt x="228" y="123"/>
                        <a:pt x="226" y="124"/>
                        <a:pt x="224" y="124"/>
                      </a:cubicBezTo>
                      <a:cubicBezTo>
                        <a:pt x="220" y="124"/>
                        <a:pt x="217" y="122"/>
                        <a:pt x="215" y="120"/>
                      </a:cubicBezTo>
                      <a:moveTo>
                        <a:pt x="808" y="102"/>
                      </a:moveTo>
                      <a:cubicBezTo>
                        <a:pt x="803" y="99"/>
                        <a:pt x="802" y="92"/>
                        <a:pt x="805" y="87"/>
                      </a:cubicBezTo>
                      <a:cubicBezTo>
                        <a:pt x="808" y="82"/>
                        <a:pt x="815" y="81"/>
                        <a:pt x="820" y="84"/>
                      </a:cubicBezTo>
                      <a:cubicBezTo>
                        <a:pt x="825" y="87"/>
                        <a:pt x="827" y="94"/>
                        <a:pt x="823" y="99"/>
                      </a:cubicBezTo>
                      <a:cubicBezTo>
                        <a:pt x="821" y="102"/>
                        <a:pt x="818" y="104"/>
                        <a:pt x="814" y="104"/>
                      </a:cubicBezTo>
                      <a:cubicBezTo>
                        <a:pt x="812" y="104"/>
                        <a:pt x="810" y="103"/>
                        <a:pt x="808" y="102"/>
                      </a:cubicBezTo>
                      <a:moveTo>
                        <a:pt x="273" y="81"/>
                      </a:moveTo>
                      <a:cubicBezTo>
                        <a:pt x="270" y="75"/>
                        <a:pt x="272" y="69"/>
                        <a:pt x="277" y="66"/>
                      </a:cubicBezTo>
                      <a:cubicBezTo>
                        <a:pt x="282" y="63"/>
                        <a:pt x="289" y="65"/>
                        <a:pt x="292" y="70"/>
                      </a:cubicBezTo>
                      <a:cubicBezTo>
                        <a:pt x="295" y="76"/>
                        <a:pt x="293" y="82"/>
                        <a:pt x="288" y="85"/>
                      </a:cubicBezTo>
                      <a:cubicBezTo>
                        <a:pt x="286" y="86"/>
                        <a:pt x="284" y="86"/>
                        <a:pt x="282" y="86"/>
                      </a:cubicBezTo>
                      <a:cubicBezTo>
                        <a:pt x="279" y="86"/>
                        <a:pt x="275" y="84"/>
                        <a:pt x="273" y="81"/>
                      </a:cubicBezTo>
                      <a:moveTo>
                        <a:pt x="748" y="69"/>
                      </a:moveTo>
                      <a:cubicBezTo>
                        <a:pt x="743" y="67"/>
                        <a:pt x="741" y="60"/>
                        <a:pt x="743" y="55"/>
                      </a:cubicBezTo>
                      <a:cubicBezTo>
                        <a:pt x="746" y="49"/>
                        <a:pt x="752" y="47"/>
                        <a:pt x="758" y="50"/>
                      </a:cubicBezTo>
                      <a:cubicBezTo>
                        <a:pt x="763" y="52"/>
                        <a:pt x="765" y="59"/>
                        <a:pt x="763" y="64"/>
                      </a:cubicBezTo>
                      <a:cubicBezTo>
                        <a:pt x="761" y="68"/>
                        <a:pt x="757" y="70"/>
                        <a:pt x="753" y="70"/>
                      </a:cubicBezTo>
                      <a:cubicBezTo>
                        <a:pt x="752" y="70"/>
                        <a:pt x="750" y="70"/>
                        <a:pt x="748" y="69"/>
                      </a:cubicBezTo>
                      <a:moveTo>
                        <a:pt x="335" y="50"/>
                      </a:moveTo>
                      <a:cubicBezTo>
                        <a:pt x="333" y="44"/>
                        <a:pt x="336" y="38"/>
                        <a:pt x="342" y="36"/>
                      </a:cubicBezTo>
                      <a:cubicBezTo>
                        <a:pt x="347" y="34"/>
                        <a:pt x="354" y="37"/>
                        <a:pt x="356" y="42"/>
                      </a:cubicBezTo>
                      <a:cubicBezTo>
                        <a:pt x="358" y="48"/>
                        <a:pt x="355" y="54"/>
                        <a:pt x="350" y="56"/>
                      </a:cubicBezTo>
                      <a:cubicBezTo>
                        <a:pt x="348" y="57"/>
                        <a:pt x="347" y="57"/>
                        <a:pt x="346" y="57"/>
                      </a:cubicBezTo>
                      <a:cubicBezTo>
                        <a:pt x="341" y="57"/>
                        <a:pt x="337" y="54"/>
                        <a:pt x="335" y="50"/>
                      </a:cubicBezTo>
                      <a:moveTo>
                        <a:pt x="685" y="45"/>
                      </a:moveTo>
                      <a:cubicBezTo>
                        <a:pt x="679" y="43"/>
                        <a:pt x="676" y="37"/>
                        <a:pt x="678" y="31"/>
                      </a:cubicBezTo>
                      <a:cubicBezTo>
                        <a:pt x="679" y="25"/>
                        <a:pt x="685" y="22"/>
                        <a:pt x="691" y="24"/>
                      </a:cubicBezTo>
                      <a:cubicBezTo>
                        <a:pt x="697" y="26"/>
                        <a:pt x="700" y="32"/>
                        <a:pt x="698" y="38"/>
                      </a:cubicBezTo>
                      <a:cubicBezTo>
                        <a:pt x="697" y="42"/>
                        <a:pt x="693" y="45"/>
                        <a:pt x="688" y="45"/>
                      </a:cubicBezTo>
                      <a:cubicBezTo>
                        <a:pt x="687" y="45"/>
                        <a:pt x="686" y="45"/>
                        <a:pt x="685" y="45"/>
                      </a:cubicBezTo>
                      <a:moveTo>
                        <a:pt x="402" y="28"/>
                      </a:moveTo>
                      <a:cubicBezTo>
                        <a:pt x="400" y="22"/>
                        <a:pt x="404" y="16"/>
                        <a:pt x="410" y="15"/>
                      </a:cubicBezTo>
                      <a:cubicBezTo>
                        <a:pt x="416" y="13"/>
                        <a:pt x="421" y="17"/>
                        <a:pt x="423" y="23"/>
                      </a:cubicBezTo>
                      <a:cubicBezTo>
                        <a:pt x="424" y="29"/>
                        <a:pt x="421" y="35"/>
                        <a:pt x="415" y="36"/>
                      </a:cubicBezTo>
                      <a:cubicBezTo>
                        <a:pt x="414" y="36"/>
                        <a:pt x="413" y="36"/>
                        <a:pt x="412" y="36"/>
                      </a:cubicBezTo>
                      <a:cubicBezTo>
                        <a:pt x="407" y="36"/>
                        <a:pt x="403" y="33"/>
                        <a:pt x="402" y="28"/>
                      </a:cubicBezTo>
                      <a:moveTo>
                        <a:pt x="618" y="29"/>
                      </a:moveTo>
                      <a:cubicBezTo>
                        <a:pt x="612" y="28"/>
                        <a:pt x="608" y="23"/>
                        <a:pt x="609" y="17"/>
                      </a:cubicBezTo>
                      <a:cubicBezTo>
                        <a:pt x="610" y="11"/>
                        <a:pt x="616" y="7"/>
                        <a:pt x="622" y="8"/>
                      </a:cubicBezTo>
                      <a:cubicBezTo>
                        <a:pt x="628" y="9"/>
                        <a:pt x="632" y="14"/>
                        <a:pt x="631" y="20"/>
                      </a:cubicBezTo>
                      <a:cubicBezTo>
                        <a:pt x="630" y="26"/>
                        <a:pt x="625" y="29"/>
                        <a:pt x="620" y="29"/>
                      </a:cubicBezTo>
                      <a:cubicBezTo>
                        <a:pt x="619" y="29"/>
                        <a:pt x="619" y="29"/>
                        <a:pt x="618" y="29"/>
                      </a:cubicBezTo>
                      <a:moveTo>
                        <a:pt x="470" y="15"/>
                      </a:moveTo>
                      <a:cubicBezTo>
                        <a:pt x="470" y="9"/>
                        <a:pt x="474" y="4"/>
                        <a:pt x="480" y="3"/>
                      </a:cubicBezTo>
                      <a:cubicBezTo>
                        <a:pt x="486" y="2"/>
                        <a:pt x="491" y="7"/>
                        <a:pt x="492" y="13"/>
                      </a:cubicBezTo>
                      <a:cubicBezTo>
                        <a:pt x="492" y="19"/>
                        <a:pt x="488" y="24"/>
                        <a:pt x="482" y="25"/>
                      </a:cubicBezTo>
                      <a:cubicBezTo>
                        <a:pt x="482" y="25"/>
                        <a:pt x="481" y="25"/>
                        <a:pt x="481" y="25"/>
                      </a:cubicBezTo>
                      <a:cubicBezTo>
                        <a:pt x="475" y="25"/>
                        <a:pt x="471" y="21"/>
                        <a:pt x="470" y="15"/>
                      </a:cubicBezTo>
                      <a:moveTo>
                        <a:pt x="550" y="22"/>
                      </a:moveTo>
                      <a:cubicBezTo>
                        <a:pt x="544" y="22"/>
                        <a:pt x="540" y="17"/>
                        <a:pt x="540" y="11"/>
                      </a:cubicBezTo>
                      <a:cubicBezTo>
                        <a:pt x="540" y="5"/>
                        <a:pt x="545" y="0"/>
                        <a:pt x="551" y="1"/>
                      </a:cubicBezTo>
                      <a:cubicBezTo>
                        <a:pt x="557" y="1"/>
                        <a:pt x="562" y="6"/>
                        <a:pt x="562" y="12"/>
                      </a:cubicBezTo>
                      <a:cubicBezTo>
                        <a:pt x="561" y="18"/>
                        <a:pt x="557" y="22"/>
                        <a:pt x="551" y="22"/>
                      </a:cubicBezTo>
                      <a:cubicBezTo>
                        <a:pt x="550" y="22"/>
                        <a:pt x="550" y="22"/>
                        <a:pt x="550" y="2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3947224" y="3083257"/>
                <a:ext cx="1132677" cy="1137830"/>
                <a:chOff x="2844765" y="1907391"/>
                <a:chExt cx="2149510" cy="2159288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2844765" y="1907391"/>
                  <a:ext cx="2149510" cy="2159288"/>
                  <a:chOff x="2844765" y="2517279"/>
                  <a:chExt cx="1542384" cy="1549400"/>
                </a:xfrm>
              </p:grpSpPr>
              <p:sp>
                <p:nvSpPr>
                  <p:cNvPr id="35" name="Freeform 8"/>
                  <p:cNvSpPr/>
                  <p:nvPr/>
                </p:nvSpPr>
                <p:spPr bwMode="auto">
                  <a:xfrm>
                    <a:off x="2845686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baseline="-25000" dirty="0"/>
                  </a:p>
                </p:txBody>
              </p:sp>
              <p:sp>
                <p:nvSpPr>
                  <p:cNvPr id="36" name="Freeform 8"/>
                  <p:cNvSpPr/>
                  <p:nvPr/>
                </p:nvSpPr>
                <p:spPr bwMode="auto">
                  <a:xfrm>
                    <a:off x="2844765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alpha val="22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Freeform 7"/>
                  <p:cNvSpPr/>
                  <p:nvPr/>
                </p:nvSpPr>
                <p:spPr bwMode="auto">
                  <a:xfrm>
                    <a:off x="2884580" y="2517279"/>
                    <a:ext cx="1477963" cy="1549400"/>
                  </a:xfrm>
                  <a:custGeom>
                    <a:avLst/>
                    <a:gdLst>
                      <a:gd name="T0" fmla="*/ 60 w 1479"/>
                      <a:gd name="T1" fmla="*/ 409 h 1550"/>
                      <a:gd name="T2" fmla="*/ 416 w 1479"/>
                      <a:gd name="T3" fmla="*/ 252 h 1550"/>
                      <a:gd name="T4" fmla="*/ 716 w 1479"/>
                      <a:gd name="T5" fmla="*/ 3 h 1550"/>
                      <a:gd name="T6" fmla="*/ 1030 w 1479"/>
                      <a:gd name="T7" fmla="*/ 233 h 1550"/>
                      <a:gd name="T8" fmla="*/ 1396 w 1479"/>
                      <a:gd name="T9" fmla="*/ 368 h 1550"/>
                      <a:gd name="T10" fmla="*/ 1354 w 1479"/>
                      <a:gd name="T11" fmla="*/ 756 h 1550"/>
                      <a:gd name="T12" fmla="*/ 1419 w 1479"/>
                      <a:gd name="T13" fmla="*/ 1140 h 1550"/>
                      <a:gd name="T14" fmla="*/ 1063 w 1479"/>
                      <a:gd name="T15" fmla="*/ 1297 h 1550"/>
                      <a:gd name="T16" fmla="*/ 763 w 1479"/>
                      <a:gd name="T17" fmla="*/ 1546 h 1550"/>
                      <a:gd name="T18" fmla="*/ 448 w 1479"/>
                      <a:gd name="T19" fmla="*/ 1316 h 1550"/>
                      <a:gd name="T20" fmla="*/ 83 w 1479"/>
                      <a:gd name="T21" fmla="*/ 1181 h 1550"/>
                      <a:gd name="T22" fmla="*/ 125 w 1479"/>
                      <a:gd name="T23" fmla="*/ 793 h 1550"/>
                      <a:gd name="T24" fmla="*/ 60 w 1479"/>
                      <a:gd name="T25" fmla="*/ 409 h 15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79" h="1550">
                        <a:moveTo>
                          <a:pt x="60" y="409"/>
                        </a:moveTo>
                        <a:cubicBezTo>
                          <a:pt x="119" y="298"/>
                          <a:pt x="316" y="314"/>
                          <a:pt x="416" y="252"/>
                        </a:cubicBezTo>
                        <a:cubicBezTo>
                          <a:pt x="519" y="188"/>
                          <a:pt x="594" y="7"/>
                          <a:pt x="716" y="3"/>
                        </a:cubicBezTo>
                        <a:cubicBezTo>
                          <a:pt x="833" y="0"/>
                          <a:pt x="919" y="173"/>
                          <a:pt x="1030" y="233"/>
                        </a:cubicBezTo>
                        <a:cubicBezTo>
                          <a:pt x="1142" y="293"/>
                          <a:pt x="1334" y="268"/>
                          <a:pt x="1396" y="368"/>
                        </a:cubicBezTo>
                        <a:cubicBezTo>
                          <a:pt x="1459" y="472"/>
                          <a:pt x="1350" y="634"/>
                          <a:pt x="1354" y="756"/>
                        </a:cubicBezTo>
                        <a:cubicBezTo>
                          <a:pt x="1358" y="874"/>
                          <a:pt x="1479" y="1028"/>
                          <a:pt x="1419" y="1140"/>
                        </a:cubicBezTo>
                        <a:cubicBezTo>
                          <a:pt x="1359" y="1251"/>
                          <a:pt x="1163" y="1235"/>
                          <a:pt x="1063" y="1297"/>
                        </a:cubicBezTo>
                        <a:cubicBezTo>
                          <a:pt x="960" y="1361"/>
                          <a:pt x="884" y="1542"/>
                          <a:pt x="763" y="1546"/>
                        </a:cubicBezTo>
                        <a:cubicBezTo>
                          <a:pt x="645" y="1550"/>
                          <a:pt x="560" y="1376"/>
                          <a:pt x="448" y="1316"/>
                        </a:cubicBezTo>
                        <a:cubicBezTo>
                          <a:pt x="337" y="1256"/>
                          <a:pt x="145" y="1281"/>
                          <a:pt x="83" y="1181"/>
                        </a:cubicBezTo>
                        <a:cubicBezTo>
                          <a:pt x="19" y="1077"/>
                          <a:pt x="129" y="915"/>
                          <a:pt x="125" y="793"/>
                        </a:cubicBezTo>
                        <a:cubicBezTo>
                          <a:pt x="121" y="675"/>
                          <a:pt x="0" y="521"/>
                          <a:pt x="60" y="40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009901" y="2689522"/>
                    <a:ext cx="1204913" cy="1204913"/>
                  </a:xfrm>
                  <a:prstGeom prst="ellipse">
                    <a:avLst/>
                  </a:prstGeom>
                  <a:solidFill>
                    <a:schemeClr val="bg1">
                      <a:alpha val="93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4" name="Freeform 11"/>
                <p:cNvSpPr>
                  <a:spLocks noEditPoints="1"/>
                </p:cNvSpPr>
                <p:nvPr/>
              </p:nvSpPr>
              <p:spPr bwMode="auto">
                <a:xfrm>
                  <a:off x="3163154" y="2257457"/>
                  <a:ext cx="1480925" cy="1480925"/>
                </a:xfrm>
                <a:custGeom>
                  <a:avLst/>
                  <a:gdLst>
                    <a:gd name="T0" fmla="*/ 552 w 1066"/>
                    <a:gd name="T1" fmla="*/ 1066 h 1066"/>
                    <a:gd name="T2" fmla="*/ 493 w 1066"/>
                    <a:gd name="T3" fmla="*/ 1054 h 1066"/>
                    <a:gd name="T4" fmla="*/ 632 w 1066"/>
                    <a:gd name="T5" fmla="*/ 1047 h 1066"/>
                    <a:gd name="T6" fmla="*/ 403 w 1066"/>
                    <a:gd name="T7" fmla="*/ 1039 h 1066"/>
                    <a:gd name="T8" fmla="*/ 679 w 1066"/>
                    <a:gd name="T9" fmla="*/ 1035 h 1066"/>
                    <a:gd name="T10" fmla="*/ 679 w 1066"/>
                    <a:gd name="T11" fmla="*/ 1035 h 1066"/>
                    <a:gd name="T12" fmla="*/ 347 w 1066"/>
                    <a:gd name="T13" fmla="*/ 1032 h 1066"/>
                    <a:gd name="T14" fmla="*/ 759 w 1066"/>
                    <a:gd name="T15" fmla="*/ 1017 h 1066"/>
                    <a:gd name="T16" fmla="*/ 289 w 1066"/>
                    <a:gd name="T17" fmla="*/ 982 h 1066"/>
                    <a:gd name="T18" fmla="*/ 809 w 1066"/>
                    <a:gd name="T19" fmla="*/ 964 h 1066"/>
                    <a:gd name="T20" fmla="*/ 218 w 1066"/>
                    <a:gd name="T21" fmla="*/ 963 h 1066"/>
                    <a:gd name="T22" fmla="*/ 218 w 1066"/>
                    <a:gd name="T23" fmla="*/ 963 h 1066"/>
                    <a:gd name="T24" fmla="*/ 871 w 1066"/>
                    <a:gd name="T25" fmla="*/ 943 h 1066"/>
                    <a:gd name="T26" fmla="*/ 179 w 1066"/>
                    <a:gd name="T27" fmla="*/ 917 h 1066"/>
                    <a:gd name="T28" fmla="*/ 929 w 1066"/>
                    <a:gd name="T29" fmla="*/ 875 h 1066"/>
                    <a:gd name="T30" fmla="*/ 117 w 1066"/>
                    <a:gd name="T31" fmla="*/ 849 h 1066"/>
                    <a:gd name="T32" fmla="*/ 958 w 1066"/>
                    <a:gd name="T33" fmla="*/ 837 h 1066"/>
                    <a:gd name="T34" fmla="*/ 958 w 1066"/>
                    <a:gd name="T35" fmla="*/ 837 h 1066"/>
                    <a:gd name="T36" fmla="*/ 85 w 1066"/>
                    <a:gd name="T37" fmla="*/ 811 h 1066"/>
                    <a:gd name="T38" fmla="*/ 1010 w 1066"/>
                    <a:gd name="T39" fmla="*/ 773 h 1066"/>
                    <a:gd name="T40" fmla="*/ 49 w 1066"/>
                    <a:gd name="T41" fmla="*/ 728 h 1066"/>
                    <a:gd name="T42" fmla="*/ 1024 w 1066"/>
                    <a:gd name="T43" fmla="*/ 715 h 1066"/>
                    <a:gd name="T44" fmla="*/ 1024 w 1066"/>
                    <a:gd name="T45" fmla="*/ 715 h 1066"/>
                    <a:gd name="T46" fmla="*/ 30 w 1066"/>
                    <a:gd name="T47" fmla="*/ 683 h 1066"/>
                    <a:gd name="T48" fmla="*/ 1056 w 1066"/>
                    <a:gd name="T49" fmla="*/ 639 h 1066"/>
                    <a:gd name="T50" fmla="*/ 27 w 1066"/>
                    <a:gd name="T51" fmla="*/ 603 h 1066"/>
                    <a:gd name="T52" fmla="*/ 1054 w 1066"/>
                    <a:gd name="T53" fmla="*/ 579 h 1066"/>
                    <a:gd name="T54" fmla="*/ 1054 w 1066"/>
                    <a:gd name="T55" fmla="*/ 579 h 1066"/>
                    <a:gd name="T56" fmla="*/ 22 w 1066"/>
                    <a:gd name="T57" fmla="*/ 533 h 1066"/>
                    <a:gd name="T58" fmla="*/ 0 w 1066"/>
                    <a:gd name="T59" fmla="*/ 535 h 1066"/>
                    <a:gd name="T60" fmla="*/ 1054 w 1066"/>
                    <a:gd name="T61" fmla="*/ 487 h 1066"/>
                    <a:gd name="T62" fmla="*/ 15 w 1066"/>
                    <a:gd name="T63" fmla="*/ 475 h 1066"/>
                    <a:gd name="T64" fmla="*/ 15 w 1066"/>
                    <a:gd name="T65" fmla="*/ 475 h 1066"/>
                    <a:gd name="T66" fmla="*/ 1047 w 1066"/>
                    <a:gd name="T67" fmla="*/ 440 h 1066"/>
                    <a:gd name="T68" fmla="*/ 33 w 1066"/>
                    <a:gd name="T69" fmla="*/ 385 h 1066"/>
                    <a:gd name="T70" fmla="*/ 1023 w 1066"/>
                    <a:gd name="T71" fmla="*/ 351 h 1066"/>
                    <a:gd name="T72" fmla="*/ 1016 w 1066"/>
                    <a:gd name="T73" fmla="*/ 365 h 1066"/>
                    <a:gd name="T74" fmla="*/ 53 w 1066"/>
                    <a:gd name="T75" fmla="*/ 340 h 1066"/>
                    <a:gd name="T76" fmla="*/ 1004 w 1066"/>
                    <a:gd name="T77" fmla="*/ 307 h 1066"/>
                    <a:gd name="T78" fmla="*/ 90 w 1066"/>
                    <a:gd name="T79" fmla="*/ 258 h 1066"/>
                    <a:gd name="T80" fmla="*/ 955 w 1066"/>
                    <a:gd name="T81" fmla="*/ 244 h 1066"/>
                    <a:gd name="T82" fmla="*/ 955 w 1066"/>
                    <a:gd name="T83" fmla="*/ 244 h 1066"/>
                    <a:gd name="T84" fmla="*/ 132 w 1066"/>
                    <a:gd name="T85" fmla="*/ 217 h 1066"/>
                    <a:gd name="T86" fmla="*/ 929 w 1066"/>
                    <a:gd name="T87" fmla="*/ 176 h 1066"/>
                    <a:gd name="T88" fmla="*/ 163 w 1066"/>
                    <a:gd name="T89" fmla="*/ 166 h 1066"/>
                    <a:gd name="T90" fmla="*/ 170 w 1066"/>
                    <a:gd name="T91" fmla="*/ 169 h 1066"/>
                    <a:gd name="T92" fmla="*/ 879 w 1066"/>
                    <a:gd name="T93" fmla="*/ 141 h 1066"/>
                    <a:gd name="T94" fmla="*/ 232 w 1066"/>
                    <a:gd name="T95" fmla="*/ 107 h 1066"/>
                    <a:gd name="T96" fmla="*/ 805 w 1066"/>
                    <a:gd name="T97" fmla="*/ 87 h 1066"/>
                    <a:gd name="T98" fmla="*/ 273 w 1066"/>
                    <a:gd name="T99" fmla="*/ 81 h 1066"/>
                    <a:gd name="T100" fmla="*/ 273 w 1066"/>
                    <a:gd name="T101" fmla="*/ 81 h 1066"/>
                    <a:gd name="T102" fmla="*/ 753 w 1066"/>
                    <a:gd name="T103" fmla="*/ 70 h 1066"/>
                    <a:gd name="T104" fmla="*/ 350 w 1066"/>
                    <a:gd name="T105" fmla="*/ 56 h 1066"/>
                    <a:gd name="T106" fmla="*/ 691 w 1066"/>
                    <a:gd name="T107" fmla="*/ 24 h 1066"/>
                    <a:gd name="T108" fmla="*/ 410 w 1066"/>
                    <a:gd name="T109" fmla="*/ 15 h 1066"/>
                    <a:gd name="T110" fmla="*/ 618 w 1066"/>
                    <a:gd name="T111" fmla="*/ 29 h 1066"/>
                    <a:gd name="T112" fmla="*/ 618 w 1066"/>
                    <a:gd name="T113" fmla="*/ 29 h 1066"/>
                    <a:gd name="T114" fmla="*/ 481 w 1066"/>
                    <a:gd name="T115" fmla="*/ 25 h 1066"/>
                    <a:gd name="T116" fmla="*/ 562 w 1066"/>
                    <a:gd name="T117" fmla="*/ 12 h 1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66" h="1066">
                      <a:moveTo>
                        <a:pt x="541" y="1056"/>
                      </a:moveTo>
                      <a:cubicBezTo>
                        <a:pt x="541" y="1050"/>
                        <a:pt x="545" y="1045"/>
                        <a:pt x="551" y="1044"/>
                      </a:cubicBezTo>
                      <a:cubicBezTo>
                        <a:pt x="557" y="1044"/>
                        <a:pt x="563" y="1049"/>
                        <a:pt x="563" y="1055"/>
                      </a:cubicBezTo>
                      <a:cubicBezTo>
                        <a:pt x="563" y="1061"/>
                        <a:pt x="558" y="1066"/>
                        <a:pt x="552" y="1066"/>
                      </a:cubicBezTo>
                      <a:cubicBezTo>
                        <a:pt x="552" y="1066"/>
                        <a:pt x="552" y="1066"/>
                        <a:pt x="552" y="1066"/>
                      </a:cubicBezTo>
                      <a:cubicBezTo>
                        <a:pt x="546" y="1066"/>
                        <a:pt x="541" y="1062"/>
                        <a:pt x="541" y="1056"/>
                      </a:cubicBezTo>
                      <a:moveTo>
                        <a:pt x="481" y="1064"/>
                      </a:moveTo>
                      <a:cubicBezTo>
                        <a:pt x="475" y="1063"/>
                        <a:pt x="471" y="1058"/>
                        <a:pt x="471" y="1052"/>
                      </a:cubicBezTo>
                      <a:cubicBezTo>
                        <a:pt x="472" y="1046"/>
                        <a:pt x="477" y="1042"/>
                        <a:pt x="483" y="1042"/>
                      </a:cubicBezTo>
                      <a:cubicBezTo>
                        <a:pt x="489" y="1043"/>
                        <a:pt x="494" y="1048"/>
                        <a:pt x="493" y="1054"/>
                      </a:cubicBezTo>
                      <a:cubicBezTo>
                        <a:pt x="492" y="1060"/>
                        <a:pt x="488" y="1064"/>
                        <a:pt x="482" y="1064"/>
                      </a:cubicBezTo>
                      <a:cubicBezTo>
                        <a:pt x="482" y="1064"/>
                        <a:pt x="481" y="1064"/>
                        <a:pt x="481" y="1064"/>
                      </a:cubicBezTo>
                      <a:moveTo>
                        <a:pt x="610" y="1050"/>
                      </a:moveTo>
                      <a:cubicBezTo>
                        <a:pt x="609" y="1044"/>
                        <a:pt x="613" y="1039"/>
                        <a:pt x="619" y="1038"/>
                      </a:cubicBezTo>
                      <a:cubicBezTo>
                        <a:pt x="625" y="1037"/>
                        <a:pt x="631" y="1041"/>
                        <a:pt x="632" y="1047"/>
                      </a:cubicBezTo>
                      <a:cubicBezTo>
                        <a:pt x="633" y="1052"/>
                        <a:pt x="629" y="1058"/>
                        <a:pt x="623" y="1059"/>
                      </a:cubicBezTo>
                      <a:cubicBezTo>
                        <a:pt x="622" y="1059"/>
                        <a:pt x="622" y="1059"/>
                        <a:pt x="621" y="1059"/>
                      </a:cubicBezTo>
                      <a:cubicBezTo>
                        <a:pt x="616" y="1059"/>
                        <a:pt x="611" y="1055"/>
                        <a:pt x="610" y="1050"/>
                      </a:cubicBezTo>
                      <a:moveTo>
                        <a:pt x="411" y="1052"/>
                      </a:moveTo>
                      <a:cubicBezTo>
                        <a:pt x="405" y="1051"/>
                        <a:pt x="401" y="1045"/>
                        <a:pt x="403" y="1039"/>
                      </a:cubicBezTo>
                      <a:cubicBezTo>
                        <a:pt x="404" y="1033"/>
                        <a:pt x="410" y="1030"/>
                        <a:pt x="416" y="1031"/>
                      </a:cubicBezTo>
                      <a:cubicBezTo>
                        <a:pt x="422" y="1033"/>
                        <a:pt x="425" y="1038"/>
                        <a:pt x="424" y="1044"/>
                      </a:cubicBezTo>
                      <a:cubicBezTo>
                        <a:pt x="423" y="1049"/>
                        <a:pt x="418" y="1053"/>
                        <a:pt x="413" y="1053"/>
                      </a:cubicBezTo>
                      <a:cubicBezTo>
                        <a:pt x="413" y="1053"/>
                        <a:pt x="412" y="1053"/>
                        <a:pt x="411" y="1052"/>
                      </a:cubicBezTo>
                      <a:moveTo>
                        <a:pt x="679" y="1035"/>
                      </a:moveTo>
                      <a:cubicBezTo>
                        <a:pt x="677" y="1030"/>
                        <a:pt x="680" y="1023"/>
                        <a:pt x="686" y="1022"/>
                      </a:cubicBezTo>
                      <a:cubicBezTo>
                        <a:pt x="691" y="1020"/>
                        <a:pt x="698" y="1023"/>
                        <a:pt x="699" y="1029"/>
                      </a:cubicBezTo>
                      <a:cubicBezTo>
                        <a:pt x="701" y="1035"/>
                        <a:pt x="698" y="1041"/>
                        <a:pt x="692" y="1042"/>
                      </a:cubicBezTo>
                      <a:cubicBezTo>
                        <a:pt x="691" y="1043"/>
                        <a:pt x="690" y="1043"/>
                        <a:pt x="689" y="1043"/>
                      </a:cubicBezTo>
                      <a:cubicBezTo>
                        <a:pt x="684" y="1043"/>
                        <a:pt x="680" y="1040"/>
                        <a:pt x="679" y="1035"/>
                      </a:cubicBezTo>
                      <a:moveTo>
                        <a:pt x="343" y="1031"/>
                      </a:moveTo>
                      <a:cubicBezTo>
                        <a:pt x="337" y="1029"/>
                        <a:pt x="334" y="1023"/>
                        <a:pt x="336" y="1017"/>
                      </a:cubicBezTo>
                      <a:cubicBezTo>
                        <a:pt x="339" y="1012"/>
                        <a:pt x="345" y="1009"/>
                        <a:pt x="351" y="1011"/>
                      </a:cubicBezTo>
                      <a:cubicBezTo>
                        <a:pt x="356" y="1013"/>
                        <a:pt x="359" y="1019"/>
                        <a:pt x="357" y="1025"/>
                      </a:cubicBezTo>
                      <a:cubicBezTo>
                        <a:pt x="355" y="1029"/>
                        <a:pt x="351" y="1032"/>
                        <a:pt x="347" y="1032"/>
                      </a:cubicBezTo>
                      <a:cubicBezTo>
                        <a:pt x="345" y="1032"/>
                        <a:pt x="344" y="1032"/>
                        <a:pt x="343" y="1031"/>
                      </a:cubicBezTo>
                      <a:moveTo>
                        <a:pt x="744" y="1012"/>
                      </a:moveTo>
                      <a:cubicBezTo>
                        <a:pt x="742" y="1006"/>
                        <a:pt x="744" y="1000"/>
                        <a:pt x="749" y="997"/>
                      </a:cubicBezTo>
                      <a:cubicBezTo>
                        <a:pt x="755" y="995"/>
                        <a:pt x="761" y="997"/>
                        <a:pt x="764" y="1002"/>
                      </a:cubicBezTo>
                      <a:cubicBezTo>
                        <a:pt x="766" y="1008"/>
                        <a:pt x="764" y="1014"/>
                        <a:pt x="759" y="1017"/>
                      </a:cubicBezTo>
                      <a:cubicBezTo>
                        <a:pt x="757" y="1017"/>
                        <a:pt x="756" y="1018"/>
                        <a:pt x="754" y="1018"/>
                      </a:cubicBezTo>
                      <a:cubicBezTo>
                        <a:pt x="750" y="1018"/>
                        <a:pt x="746" y="1015"/>
                        <a:pt x="744" y="1012"/>
                      </a:cubicBezTo>
                      <a:moveTo>
                        <a:pt x="278" y="1001"/>
                      </a:moveTo>
                      <a:cubicBezTo>
                        <a:pt x="273" y="999"/>
                        <a:pt x="271" y="992"/>
                        <a:pt x="274" y="987"/>
                      </a:cubicBezTo>
                      <a:cubicBezTo>
                        <a:pt x="277" y="981"/>
                        <a:pt x="283" y="979"/>
                        <a:pt x="289" y="982"/>
                      </a:cubicBezTo>
                      <a:cubicBezTo>
                        <a:pt x="294" y="985"/>
                        <a:pt x="296" y="992"/>
                        <a:pt x="293" y="997"/>
                      </a:cubicBezTo>
                      <a:cubicBezTo>
                        <a:pt x="291" y="1001"/>
                        <a:pt x="287" y="1003"/>
                        <a:pt x="283" y="1003"/>
                      </a:cubicBezTo>
                      <a:cubicBezTo>
                        <a:pt x="282" y="1003"/>
                        <a:pt x="280" y="1002"/>
                        <a:pt x="278" y="1001"/>
                      </a:cubicBezTo>
                      <a:moveTo>
                        <a:pt x="806" y="979"/>
                      </a:moveTo>
                      <a:cubicBezTo>
                        <a:pt x="803" y="974"/>
                        <a:pt x="804" y="967"/>
                        <a:pt x="809" y="964"/>
                      </a:cubicBezTo>
                      <a:cubicBezTo>
                        <a:pt x="814" y="961"/>
                        <a:pt x="821" y="962"/>
                        <a:pt x="824" y="967"/>
                      </a:cubicBezTo>
                      <a:cubicBezTo>
                        <a:pt x="828" y="972"/>
                        <a:pt x="826" y="979"/>
                        <a:pt x="821" y="982"/>
                      </a:cubicBezTo>
                      <a:cubicBezTo>
                        <a:pt x="819" y="984"/>
                        <a:pt x="817" y="984"/>
                        <a:pt x="815" y="984"/>
                      </a:cubicBezTo>
                      <a:cubicBezTo>
                        <a:pt x="812" y="984"/>
                        <a:pt x="808" y="982"/>
                        <a:pt x="806" y="979"/>
                      </a:cubicBezTo>
                      <a:moveTo>
                        <a:pt x="218" y="963"/>
                      </a:moveTo>
                      <a:cubicBezTo>
                        <a:pt x="213" y="960"/>
                        <a:pt x="212" y="953"/>
                        <a:pt x="216" y="948"/>
                      </a:cubicBezTo>
                      <a:cubicBezTo>
                        <a:pt x="219" y="943"/>
                        <a:pt x="226" y="942"/>
                        <a:pt x="231" y="946"/>
                      </a:cubicBezTo>
                      <a:cubicBezTo>
                        <a:pt x="236" y="949"/>
                        <a:pt x="237" y="956"/>
                        <a:pt x="233" y="961"/>
                      </a:cubicBezTo>
                      <a:cubicBezTo>
                        <a:pt x="231" y="964"/>
                        <a:pt x="228" y="965"/>
                        <a:pt x="224" y="965"/>
                      </a:cubicBezTo>
                      <a:cubicBezTo>
                        <a:pt x="222" y="965"/>
                        <a:pt x="220" y="965"/>
                        <a:pt x="218" y="963"/>
                      </a:cubicBezTo>
                      <a:moveTo>
                        <a:pt x="863" y="939"/>
                      </a:moveTo>
                      <a:cubicBezTo>
                        <a:pt x="859" y="934"/>
                        <a:pt x="859" y="927"/>
                        <a:pt x="864" y="923"/>
                      </a:cubicBezTo>
                      <a:cubicBezTo>
                        <a:pt x="869" y="920"/>
                        <a:pt x="876" y="920"/>
                        <a:pt x="879" y="925"/>
                      </a:cubicBezTo>
                      <a:cubicBezTo>
                        <a:pt x="883" y="929"/>
                        <a:pt x="883" y="936"/>
                        <a:pt x="878" y="940"/>
                      </a:cubicBezTo>
                      <a:cubicBezTo>
                        <a:pt x="876" y="942"/>
                        <a:pt x="874" y="943"/>
                        <a:pt x="871" y="943"/>
                      </a:cubicBezTo>
                      <a:cubicBezTo>
                        <a:pt x="868" y="943"/>
                        <a:pt x="865" y="941"/>
                        <a:pt x="863" y="939"/>
                      </a:cubicBezTo>
                      <a:moveTo>
                        <a:pt x="164" y="917"/>
                      </a:moveTo>
                      <a:cubicBezTo>
                        <a:pt x="159" y="913"/>
                        <a:pt x="159" y="906"/>
                        <a:pt x="163" y="902"/>
                      </a:cubicBezTo>
                      <a:cubicBezTo>
                        <a:pt x="167" y="898"/>
                        <a:pt x="174" y="897"/>
                        <a:pt x="179" y="902"/>
                      </a:cubicBezTo>
                      <a:cubicBezTo>
                        <a:pt x="183" y="906"/>
                        <a:pt x="183" y="913"/>
                        <a:pt x="179" y="917"/>
                      </a:cubicBezTo>
                      <a:cubicBezTo>
                        <a:pt x="177" y="919"/>
                        <a:pt x="174" y="920"/>
                        <a:pt x="171" y="920"/>
                      </a:cubicBezTo>
                      <a:cubicBezTo>
                        <a:pt x="168" y="920"/>
                        <a:pt x="166" y="919"/>
                        <a:pt x="164" y="917"/>
                      </a:cubicBezTo>
                      <a:moveTo>
                        <a:pt x="914" y="891"/>
                      </a:moveTo>
                      <a:cubicBezTo>
                        <a:pt x="909" y="887"/>
                        <a:pt x="909" y="880"/>
                        <a:pt x="913" y="876"/>
                      </a:cubicBezTo>
                      <a:cubicBezTo>
                        <a:pt x="917" y="871"/>
                        <a:pt x="924" y="871"/>
                        <a:pt x="929" y="875"/>
                      </a:cubicBezTo>
                      <a:cubicBezTo>
                        <a:pt x="933" y="879"/>
                        <a:pt x="933" y="886"/>
                        <a:pt x="929" y="891"/>
                      </a:cubicBezTo>
                      <a:cubicBezTo>
                        <a:pt x="927" y="893"/>
                        <a:pt x="924" y="894"/>
                        <a:pt x="921" y="894"/>
                      </a:cubicBezTo>
                      <a:cubicBezTo>
                        <a:pt x="919" y="894"/>
                        <a:pt x="916" y="893"/>
                        <a:pt x="914" y="891"/>
                      </a:cubicBezTo>
                      <a:moveTo>
                        <a:pt x="116" y="865"/>
                      </a:moveTo>
                      <a:cubicBezTo>
                        <a:pt x="112" y="860"/>
                        <a:pt x="113" y="853"/>
                        <a:pt x="117" y="849"/>
                      </a:cubicBezTo>
                      <a:cubicBezTo>
                        <a:pt x="122" y="846"/>
                        <a:pt x="129" y="846"/>
                        <a:pt x="133" y="851"/>
                      </a:cubicBezTo>
                      <a:cubicBezTo>
                        <a:pt x="137" y="856"/>
                        <a:pt x="136" y="863"/>
                        <a:pt x="131" y="866"/>
                      </a:cubicBezTo>
                      <a:cubicBezTo>
                        <a:pt x="129" y="868"/>
                        <a:pt x="127" y="869"/>
                        <a:pt x="124" y="869"/>
                      </a:cubicBezTo>
                      <a:cubicBezTo>
                        <a:pt x="121" y="869"/>
                        <a:pt x="118" y="867"/>
                        <a:pt x="116" y="865"/>
                      </a:cubicBezTo>
                      <a:moveTo>
                        <a:pt x="958" y="837"/>
                      </a:moveTo>
                      <a:cubicBezTo>
                        <a:pt x="953" y="834"/>
                        <a:pt x="952" y="827"/>
                        <a:pt x="955" y="822"/>
                      </a:cubicBezTo>
                      <a:cubicBezTo>
                        <a:pt x="959" y="817"/>
                        <a:pt x="966" y="816"/>
                        <a:pt x="971" y="820"/>
                      </a:cubicBezTo>
                      <a:cubicBezTo>
                        <a:pt x="976" y="823"/>
                        <a:pt x="977" y="830"/>
                        <a:pt x="973" y="835"/>
                      </a:cubicBezTo>
                      <a:cubicBezTo>
                        <a:pt x="971" y="838"/>
                        <a:pt x="968" y="839"/>
                        <a:pt x="964" y="839"/>
                      </a:cubicBezTo>
                      <a:cubicBezTo>
                        <a:pt x="962" y="839"/>
                        <a:pt x="960" y="839"/>
                        <a:pt x="958" y="837"/>
                      </a:cubicBezTo>
                      <a:moveTo>
                        <a:pt x="75" y="806"/>
                      </a:moveTo>
                      <a:cubicBezTo>
                        <a:pt x="72" y="801"/>
                        <a:pt x="74" y="794"/>
                        <a:pt x="79" y="791"/>
                      </a:cubicBezTo>
                      <a:cubicBezTo>
                        <a:pt x="84" y="788"/>
                        <a:pt x="91" y="790"/>
                        <a:pt x="94" y="795"/>
                      </a:cubicBezTo>
                      <a:cubicBezTo>
                        <a:pt x="97" y="800"/>
                        <a:pt x="95" y="807"/>
                        <a:pt x="90" y="810"/>
                      </a:cubicBezTo>
                      <a:cubicBezTo>
                        <a:pt x="88" y="811"/>
                        <a:pt x="87" y="811"/>
                        <a:pt x="85" y="811"/>
                      </a:cubicBezTo>
                      <a:cubicBezTo>
                        <a:pt x="81" y="811"/>
                        <a:pt x="77" y="809"/>
                        <a:pt x="75" y="806"/>
                      </a:cubicBezTo>
                      <a:moveTo>
                        <a:pt x="995" y="778"/>
                      </a:moveTo>
                      <a:cubicBezTo>
                        <a:pt x="990" y="775"/>
                        <a:pt x="988" y="769"/>
                        <a:pt x="990" y="764"/>
                      </a:cubicBezTo>
                      <a:cubicBezTo>
                        <a:pt x="993" y="758"/>
                        <a:pt x="999" y="756"/>
                        <a:pt x="1005" y="759"/>
                      </a:cubicBezTo>
                      <a:cubicBezTo>
                        <a:pt x="1010" y="761"/>
                        <a:pt x="1012" y="768"/>
                        <a:pt x="1010" y="773"/>
                      </a:cubicBezTo>
                      <a:cubicBezTo>
                        <a:pt x="1010" y="773"/>
                        <a:pt x="1010" y="773"/>
                        <a:pt x="1010" y="773"/>
                      </a:cubicBezTo>
                      <a:cubicBezTo>
                        <a:pt x="1008" y="777"/>
                        <a:pt x="1004" y="779"/>
                        <a:pt x="1000" y="779"/>
                      </a:cubicBezTo>
                      <a:cubicBezTo>
                        <a:pt x="998" y="779"/>
                        <a:pt x="997" y="779"/>
                        <a:pt x="995" y="778"/>
                      </a:cubicBezTo>
                      <a:moveTo>
                        <a:pt x="43" y="743"/>
                      </a:moveTo>
                      <a:cubicBezTo>
                        <a:pt x="41" y="737"/>
                        <a:pt x="43" y="731"/>
                        <a:pt x="49" y="728"/>
                      </a:cubicBezTo>
                      <a:cubicBezTo>
                        <a:pt x="54" y="726"/>
                        <a:pt x="61" y="728"/>
                        <a:pt x="63" y="734"/>
                      </a:cubicBezTo>
                      <a:cubicBezTo>
                        <a:pt x="65" y="740"/>
                        <a:pt x="63" y="746"/>
                        <a:pt x="57" y="748"/>
                      </a:cubicBezTo>
                      <a:cubicBezTo>
                        <a:pt x="56" y="749"/>
                        <a:pt x="54" y="749"/>
                        <a:pt x="53" y="749"/>
                      </a:cubicBezTo>
                      <a:cubicBezTo>
                        <a:pt x="49" y="749"/>
                        <a:pt x="45" y="747"/>
                        <a:pt x="43" y="743"/>
                      </a:cubicBezTo>
                      <a:moveTo>
                        <a:pt x="1024" y="715"/>
                      </a:moveTo>
                      <a:cubicBezTo>
                        <a:pt x="1018" y="713"/>
                        <a:pt x="1015" y="706"/>
                        <a:pt x="1017" y="701"/>
                      </a:cubicBezTo>
                      <a:cubicBezTo>
                        <a:pt x="1019" y="695"/>
                        <a:pt x="1025" y="692"/>
                        <a:pt x="1031" y="694"/>
                      </a:cubicBezTo>
                      <a:cubicBezTo>
                        <a:pt x="1036" y="696"/>
                        <a:pt x="1039" y="702"/>
                        <a:pt x="1037" y="708"/>
                      </a:cubicBezTo>
                      <a:cubicBezTo>
                        <a:pt x="1036" y="712"/>
                        <a:pt x="1032" y="715"/>
                        <a:pt x="1027" y="715"/>
                      </a:cubicBezTo>
                      <a:cubicBezTo>
                        <a:pt x="1026" y="715"/>
                        <a:pt x="1025" y="715"/>
                        <a:pt x="1024" y="715"/>
                      </a:cubicBezTo>
                      <a:moveTo>
                        <a:pt x="20" y="675"/>
                      </a:moveTo>
                      <a:cubicBezTo>
                        <a:pt x="18" y="670"/>
                        <a:pt x="21" y="664"/>
                        <a:pt x="27" y="662"/>
                      </a:cubicBezTo>
                      <a:cubicBezTo>
                        <a:pt x="33" y="660"/>
                        <a:pt x="39" y="664"/>
                        <a:pt x="41" y="670"/>
                      </a:cubicBezTo>
                      <a:cubicBezTo>
                        <a:pt x="42" y="675"/>
                        <a:pt x="39" y="681"/>
                        <a:pt x="33" y="683"/>
                      </a:cubicBezTo>
                      <a:cubicBezTo>
                        <a:pt x="32" y="683"/>
                        <a:pt x="31" y="683"/>
                        <a:pt x="30" y="683"/>
                      </a:cubicBezTo>
                      <a:cubicBezTo>
                        <a:pt x="25" y="683"/>
                        <a:pt x="21" y="680"/>
                        <a:pt x="20" y="675"/>
                      </a:cubicBezTo>
                      <a:moveTo>
                        <a:pt x="1043" y="648"/>
                      </a:moveTo>
                      <a:cubicBezTo>
                        <a:pt x="1037" y="646"/>
                        <a:pt x="1034" y="641"/>
                        <a:pt x="1035" y="635"/>
                      </a:cubicBezTo>
                      <a:cubicBezTo>
                        <a:pt x="1036" y="629"/>
                        <a:pt x="1042" y="625"/>
                        <a:pt x="1048" y="626"/>
                      </a:cubicBezTo>
                      <a:cubicBezTo>
                        <a:pt x="1054" y="627"/>
                        <a:pt x="1057" y="633"/>
                        <a:pt x="1056" y="639"/>
                      </a:cubicBezTo>
                      <a:cubicBezTo>
                        <a:pt x="1055" y="644"/>
                        <a:pt x="1051" y="648"/>
                        <a:pt x="1045" y="648"/>
                      </a:cubicBezTo>
                      <a:cubicBezTo>
                        <a:pt x="1045" y="648"/>
                        <a:pt x="1044" y="648"/>
                        <a:pt x="1043" y="648"/>
                      </a:cubicBezTo>
                      <a:moveTo>
                        <a:pt x="5" y="606"/>
                      </a:moveTo>
                      <a:cubicBezTo>
                        <a:pt x="4" y="600"/>
                        <a:pt x="9" y="594"/>
                        <a:pt x="15" y="593"/>
                      </a:cubicBezTo>
                      <a:cubicBezTo>
                        <a:pt x="21" y="593"/>
                        <a:pt x="26" y="597"/>
                        <a:pt x="27" y="603"/>
                      </a:cubicBezTo>
                      <a:cubicBezTo>
                        <a:pt x="27" y="603"/>
                        <a:pt x="27" y="603"/>
                        <a:pt x="27" y="603"/>
                      </a:cubicBezTo>
                      <a:cubicBezTo>
                        <a:pt x="28" y="609"/>
                        <a:pt x="24" y="614"/>
                        <a:pt x="18" y="615"/>
                      </a:cubicBezTo>
                      <a:cubicBezTo>
                        <a:pt x="17" y="615"/>
                        <a:pt x="17" y="615"/>
                        <a:pt x="16" y="615"/>
                      </a:cubicBezTo>
                      <a:cubicBezTo>
                        <a:pt x="11" y="615"/>
                        <a:pt x="6" y="611"/>
                        <a:pt x="5" y="606"/>
                      </a:cubicBezTo>
                      <a:moveTo>
                        <a:pt x="1054" y="579"/>
                      </a:moveTo>
                      <a:cubicBezTo>
                        <a:pt x="1048" y="578"/>
                        <a:pt x="1043" y="573"/>
                        <a:pt x="1044" y="567"/>
                      </a:cubicBezTo>
                      <a:cubicBezTo>
                        <a:pt x="1044" y="561"/>
                        <a:pt x="1049" y="556"/>
                        <a:pt x="1055" y="557"/>
                      </a:cubicBezTo>
                      <a:cubicBezTo>
                        <a:pt x="1061" y="557"/>
                        <a:pt x="1066" y="562"/>
                        <a:pt x="1065" y="568"/>
                      </a:cubicBezTo>
                      <a:cubicBezTo>
                        <a:pt x="1065" y="574"/>
                        <a:pt x="1060" y="579"/>
                        <a:pt x="1055" y="579"/>
                      </a:cubicBezTo>
                      <a:cubicBezTo>
                        <a:pt x="1054" y="579"/>
                        <a:pt x="1054" y="579"/>
                        <a:pt x="1054" y="579"/>
                      </a:cubicBezTo>
                      <a:moveTo>
                        <a:pt x="0" y="535"/>
                      </a:moveTo>
                      <a:cubicBezTo>
                        <a:pt x="0" y="534"/>
                        <a:pt x="0" y="534"/>
                        <a:pt x="0" y="534"/>
                      </a:cubicBezTo>
                      <a:cubicBezTo>
                        <a:pt x="0" y="533"/>
                        <a:pt x="0" y="533"/>
                        <a:pt x="0" y="533"/>
                      </a:cubicBezTo>
                      <a:cubicBezTo>
                        <a:pt x="0" y="527"/>
                        <a:pt x="5" y="523"/>
                        <a:pt x="11" y="523"/>
                      </a:cubicBezTo>
                      <a:cubicBezTo>
                        <a:pt x="17" y="523"/>
                        <a:pt x="22" y="527"/>
                        <a:pt x="22" y="533"/>
                      </a:cubicBezTo>
                      <a:cubicBezTo>
                        <a:pt x="22" y="534"/>
                        <a:pt x="22" y="534"/>
                        <a:pt x="22" y="534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41"/>
                        <a:pt x="17" y="545"/>
                        <a:pt x="11" y="545"/>
                      </a:cubicBezTo>
                      <a:cubicBezTo>
                        <a:pt x="5" y="545"/>
                        <a:pt x="0" y="541"/>
                        <a:pt x="0" y="535"/>
                      </a:cubicBezTo>
                      <a:moveTo>
                        <a:pt x="0" y="535"/>
                      </a:moveTo>
                      <a:cubicBezTo>
                        <a:pt x="0" y="535"/>
                        <a:pt x="0" y="535"/>
                        <a:pt x="0" y="535"/>
                      </a:cubicBezTo>
                      <a:cubicBezTo>
                        <a:pt x="0" y="535"/>
                        <a:pt x="0" y="535"/>
                        <a:pt x="0" y="535"/>
                      </a:cubicBezTo>
                      <a:moveTo>
                        <a:pt x="1044" y="499"/>
                      </a:moveTo>
                      <a:cubicBezTo>
                        <a:pt x="1043" y="493"/>
                        <a:pt x="1048" y="488"/>
                        <a:pt x="1054" y="487"/>
                      </a:cubicBezTo>
                      <a:cubicBezTo>
                        <a:pt x="1060" y="487"/>
                        <a:pt x="1065" y="491"/>
                        <a:pt x="1065" y="497"/>
                      </a:cubicBezTo>
                      <a:cubicBezTo>
                        <a:pt x="1066" y="503"/>
                        <a:pt x="1061" y="508"/>
                        <a:pt x="1055" y="509"/>
                      </a:cubicBezTo>
                      <a:cubicBezTo>
                        <a:pt x="1054" y="509"/>
                        <a:pt x="1054" y="509"/>
                        <a:pt x="1054" y="509"/>
                      </a:cubicBezTo>
                      <a:cubicBezTo>
                        <a:pt x="1049" y="509"/>
                        <a:pt x="1044" y="504"/>
                        <a:pt x="1044" y="499"/>
                      </a:cubicBezTo>
                      <a:moveTo>
                        <a:pt x="15" y="475"/>
                      </a:moveTo>
                      <a:cubicBezTo>
                        <a:pt x="9" y="474"/>
                        <a:pt x="4" y="468"/>
                        <a:pt x="5" y="462"/>
                      </a:cubicBezTo>
                      <a:cubicBezTo>
                        <a:pt x="6" y="456"/>
                        <a:pt x="11" y="452"/>
                        <a:pt x="17" y="453"/>
                      </a:cubicBezTo>
                      <a:cubicBezTo>
                        <a:pt x="23" y="454"/>
                        <a:pt x="28" y="459"/>
                        <a:pt x="27" y="465"/>
                      </a:cubicBezTo>
                      <a:cubicBezTo>
                        <a:pt x="26" y="471"/>
                        <a:pt x="21" y="475"/>
                        <a:pt x="16" y="475"/>
                      </a:cubicBezTo>
                      <a:cubicBezTo>
                        <a:pt x="15" y="475"/>
                        <a:pt x="15" y="475"/>
                        <a:pt x="15" y="475"/>
                      </a:cubicBezTo>
                      <a:moveTo>
                        <a:pt x="1035" y="431"/>
                      </a:moveTo>
                      <a:cubicBezTo>
                        <a:pt x="1035" y="431"/>
                        <a:pt x="1035" y="431"/>
                        <a:pt x="1035" y="431"/>
                      </a:cubicBezTo>
                      <a:cubicBezTo>
                        <a:pt x="1033" y="425"/>
                        <a:pt x="1037" y="419"/>
                        <a:pt x="1043" y="418"/>
                      </a:cubicBezTo>
                      <a:cubicBezTo>
                        <a:pt x="1049" y="417"/>
                        <a:pt x="1055" y="421"/>
                        <a:pt x="1056" y="427"/>
                      </a:cubicBezTo>
                      <a:cubicBezTo>
                        <a:pt x="1057" y="433"/>
                        <a:pt x="1053" y="438"/>
                        <a:pt x="1047" y="440"/>
                      </a:cubicBezTo>
                      <a:cubicBezTo>
                        <a:pt x="1047" y="440"/>
                        <a:pt x="1046" y="440"/>
                        <a:pt x="1045" y="440"/>
                      </a:cubicBezTo>
                      <a:cubicBezTo>
                        <a:pt x="1040" y="440"/>
                        <a:pt x="1036" y="436"/>
                        <a:pt x="1035" y="431"/>
                      </a:cubicBezTo>
                      <a:moveTo>
                        <a:pt x="27" y="406"/>
                      </a:moveTo>
                      <a:cubicBezTo>
                        <a:pt x="21" y="404"/>
                        <a:pt x="18" y="398"/>
                        <a:pt x="19" y="393"/>
                      </a:cubicBezTo>
                      <a:cubicBezTo>
                        <a:pt x="21" y="387"/>
                        <a:pt x="27" y="383"/>
                        <a:pt x="33" y="385"/>
                      </a:cubicBezTo>
                      <a:cubicBezTo>
                        <a:pt x="38" y="387"/>
                        <a:pt x="42" y="393"/>
                        <a:pt x="40" y="398"/>
                      </a:cubicBezTo>
                      <a:cubicBezTo>
                        <a:pt x="39" y="403"/>
                        <a:pt x="35" y="406"/>
                        <a:pt x="30" y="406"/>
                      </a:cubicBezTo>
                      <a:cubicBezTo>
                        <a:pt x="29" y="406"/>
                        <a:pt x="28" y="406"/>
                        <a:pt x="27" y="406"/>
                      </a:cubicBezTo>
                      <a:moveTo>
                        <a:pt x="1016" y="365"/>
                      </a:moveTo>
                      <a:cubicBezTo>
                        <a:pt x="1015" y="360"/>
                        <a:pt x="1018" y="353"/>
                        <a:pt x="1023" y="351"/>
                      </a:cubicBezTo>
                      <a:cubicBezTo>
                        <a:pt x="1029" y="349"/>
                        <a:pt x="1035" y="352"/>
                        <a:pt x="1037" y="358"/>
                      </a:cubicBezTo>
                      <a:cubicBezTo>
                        <a:pt x="1037" y="358"/>
                        <a:pt x="1037" y="358"/>
                        <a:pt x="1037" y="358"/>
                      </a:cubicBezTo>
                      <a:cubicBezTo>
                        <a:pt x="1039" y="364"/>
                        <a:pt x="1036" y="370"/>
                        <a:pt x="1030" y="372"/>
                      </a:cubicBezTo>
                      <a:cubicBezTo>
                        <a:pt x="1029" y="372"/>
                        <a:pt x="1028" y="373"/>
                        <a:pt x="1027" y="373"/>
                      </a:cubicBezTo>
                      <a:cubicBezTo>
                        <a:pt x="1022" y="373"/>
                        <a:pt x="1018" y="370"/>
                        <a:pt x="1016" y="365"/>
                      </a:cubicBezTo>
                      <a:moveTo>
                        <a:pt x="48" y="340"/>
                      </a:moveTo>
                      <a:cubicBezTo>
                        <a:pt x="43" y="337"/>
                        <a:pt x="40" y="331"/>
                        <a:pt x="43" y="325"/>
                      </a:cubicBezTo>
                      <a:cubicBezTo>
                        <a:pt x="45" y="320"/>
                        <a:pt x="51" y="317"/>
                        <a:pt x="57" y="320"/>
                      </a:cubicBezTo>
                      <a:cubicBezTo>
                        <a:pt x="62" y="322"/>
                        <a:pt x="65" y="328"/>
                        <a:pt x="63" y="334"/>
                      </a:cubicBezTo>
                      <a:cubicBezTo>
                        <a:pt x="61" y="338"/>
                        <a:pt x="57" y="340"/>
                        <a:pt x="53" y="340"/>
                      </a:cubicBezTo>
                      <a:cubicBezTo>
                        <a:pt x="51" y="340"/>
                        <a:pt x="50" y="340"/>
                        <a:pt x="48" y="340"/>
                      </a:cubicBezTo>
                      <a:moveTo>
                        <a:pt x="990" y="302"/>
                      </a:moveTo>
                      <a:cubicBezTo>
                        <a:pt x="987" y="297"/>
                        <a:pt x="989" y="290"/>
                        <a:pt x="995" y="288"/>
                      </a:cubicBezTo>
                      <a:cubicBezTo>
                        <a:pt x="1000" y="285"/>
                        <a:pt x="1006" y="287"/>
                        <a:pt x="1009" y="293"/>
                      </a:cubicBezTo>
                      <a:cubicBezTo>
                        <a:pt x="1012" y="298"/>
                        <a:pt x="1010" y="304"/>
                        <a:pt x="1004" y="307"/>
                      </a:cubicBezTo>
                      <a:cubicBezTo>
                        <a:pt x="1003" y="308"/>
                        <a:pt x="1001" y="308"/>
                        <a:pt x="999" y="308"/>
                      </a:cubicBezTo>
                      <a:cubicBezTo>
                        <a:pt x="996" y="308"/>
                        <a:pt x="992" y="306"/>
                        <a:pt x="990" y="302"/>
                      </a:cubicBezTo>
                      <a:moveTo>
                        <a:pt x="79" y="277"/>
                      </a:moveTo>
                      <a:cubicBezTo>
                        <a:pt x="73" y="274"/>
                        <a:pt x="72" y="267"/>
                        <a:pt x="75" y="262"/>
                      </a:cubicBezTo>
                      <a:cubicBezTo>
                        <a:pt x="78" y="257"/>
                        <a:pt x="85" y="255"/>
                        <a:pt x="90" y="258"/>
                      </a:cubicBezTo>
                      <a:cubicBezTo>
                        <a:pt x="95" y="261"/>
                        <a:pt x="97" y="268"/>
                        <a:pt x="94" y="273"/>
                      </a:cubicBezTo>
                      <a:cubicBezTo>
                        <a:pt x="91" y="276"/>
                        <a:pt x="88" y="278"/>
                        <a:pt x="84" y="278"/>
                      </a:cubicBezTo>
                      <a:cubicBezTo>
                        <a:pt x="82" y="278"/>
                        <a:pt x="80" y="278"/>
                        <a:pt x="79" y="277"/>
                      </a:cubicBezTo>
                      <a:moveTo>
                        <a:pt x="955" y="244"/>
                      </a:moveTo>
                      <a:cubicBezTo>
                        <a:pt x="955" y="244"/>
                        <a:pt x="955" y="244"/>
                        <a:pt x="955" y="244"/>
                      </a:cubicBezTo>
                      <a:cubicBezTo>
                        <a:pt x="951" y="239"/>
                        <a:pt x="953" y="232"/>
                        <a:pt x="958" y="229"/>
                      </a:cubicBezTo>
                      <a:cubicBezTo>
                        <a:pt x="963" y="225"/>
                        <a:pt x="969" y="226"/>
                        <a:pt x="973" y="231"/>
                      </a:cubicBezTo>
                      <a:cubicBezTo>
                        <a:pt x="976" y="236"/>
                        <a:pt x="975" y="243"/>
                        <a:pt x="970" y="247"/>
                      </a:cubicBezTo>
                      <a:cubicBezTo>
                        <a:pt x="968" y="248"/>
                        <a:pt x="966" y="248"/>
                        <a:pt x="964" y="248"/>
                      </a:cubicBezTo>
                      <a:cubicBezTo>
                        <a:pt x="960" y="248"/>
                        <a:pt x="957" y="247"/>
                        <a:pt x="955" y="244"/>
                      </a:cubicBezTo>
                      <a:moveTo>
                        <a:pt x="117" y="218"/>
                      </a:moveTo>
                      <a:cubicBezTo>
                        <a:pt x="112" y="215"/>
                        <a:pt x="111" y="208"/>
                        <a:pt x="115" y="203"/>
                      </a:cubicBezTo>
                      <a:cubicBezTo>
                        <a:pt x="119" y="198"/>
                        <a:pt x="126" y="198"/>
                        <a:pt x="130" y="201"/>
                      </a:cubicBezTo>
                      <a:cubicBezTo>
                        <a:pt x="135" y="205"/>
                        <a:pt x="136" y="212"/>
                        <a:pt x="132" y="217"/>
                      </a:cubicBezTo>
                      <a:cubicBezTo>
                        <a:pt x="132" y="217"/>
                        <a:pt x="132" y="217"/>
                        <a:pt x="132" y="217"/>
                      </a:cubicBezTo>
                      <a:cubicBezTo>
                        <a:pt x="130" y="219"/>
                        <a:pt x="127" y="221"/>
                        <a:pt x="124" y="221"/>
                      </a:cubicBezTo>
                      <a:cubicBezTo>
                        <a:pt x="121" y="221"/>
                        <a:pt x="119" y="220"/>
                        <a:pt x="117" y="218"/>
                      </a:cubicBezTo>
                      <a:moveTo>
                        <a:pt x="912" y="190"/>
                      </a:moveTo>
                      <a:cubicBezTo>
                        <a:pt x="908" y="186"/>
                        <a:pt x="909" y="179"/>
                        <a:pt x="913" y="175"/>
                      </a:cubicBezTo>
                      <a:cubicBezTo>
                        <a:pt x="918" y="171"/>
                        <a:pt x="925" y="171"/>
                        <a:pt x="929" y="176"/>
                      </a:cubicBezTo>
                      <a:cubicBezTo>
                        <a:pt x="929" y="176"/>
                        <a:pt x="929" y="176"/>
                        <a:pt x="929" y="176"/>
                      </a:cubicBezTo>
                      <a:cubicBezTo>
                        <a:pt x="933" y="180"/>
                        <a:pt x="932" y="187"/>
                        <a:pt x="928" y="191"/>
                      </a:cubicBezTo>
                      <a:cubicBezTo>
                        <a:pt x="926" y="193"/>
                        <a:pt x="923" y="194"/>
                        <a:pt x="921" y="194"/>
                      </a:cubicBezTo>
                      <a:cubicBezTo>
                        <a:pt x="918" y="194"/>
                        <a:pt x="915" y="193"/>
                        <a:pt x="912" y="190"/>
                      </a:cubicBezTo>
                      <a:moveTo>
                        <a:pt x="163" y="166"/>
                      </a:moveTo>
                      <a:cubicBezTo>
                        <a:pt x="158" y="161"/>
                        <a:pt x="159" y="154"/>
                        <a:pt x="163" y="150"/>
                      </a:cubicBezTo>
                      <a:cubicBezTo>
                        <a:pt x="167" y="146"/>
                        <a:pt x="174" y="146"/>
                        <a:pt x="178" y="151"/>
                      </a:cubicBezTo>
                      <a:cubicBezTo>
                        <a:pt x="182" y="155"/>
                        <a:pt x="182" y="162"/>
                        <a:pt x="178" y="166"/>
                      </a:cubicBezTo>
                      <a:cubicBezTo>
                        <a:pt x="178" y="166"/>
                        <a:pt x="178" y="166"/>
                        <a:pt x="178" y="166"/>
                      </a:cubicBezTo>
                      <a:cubicBezTo>
                        <a:pt x="176" y="168"/>
                        <a:pt x="173" y="169"/>
                        <a:pt x="170" y="169"/>
                      </a:cubicBezTo>
                      <a:cubicBezTo>
                        <a:pt x="168" y="169"/>
                        <a:pt x="165" y="168"/>
                        <a:pt x="163" y="166"/>
                      </a:cubicBezTo>
                      <a:moveTo>
                        <a:pt x="863" y="143"/>
                      </a:moveTo>
                      <a:cubicBezTo>
                        <a:pt x="859" y="139"/>
                        <a:pt x="858" y="132"/>
                        <a:pt x="862" y="127"/>
                      </a:cubicBezTo>
                      <a:cubicBezTo>
                        <a:pt x="866" y="123"/>
                        <a:pt x="873" y="122"/>
                        <a:pt x="877" y="126"/>
                      </a:cubicBezTo>
                      <a:cubicBezTo>
                        <a:pt x="882" y="130"/>
                        <a:pt x="883" y="137"/>
                        <a:pt x="879" y="141"/>
                      </a:cubicBezTo>
                      <a:cubicBezTo>
                        <a:pt x="877" y="144"/>
                        <a:pt x="873" y="145"/>
                        <a:pt x="870" y="145"/>
                      </a:cubicBezTo>
                      <a:cubicBezTo>
                        <a:pt x="868" y="145"/>
                        <a:pt x="865" y="145"/>
                        <a:pt x="863" y="143"/>
                      </a:cubicBezTo>
                      <a:moveTo>
                        <a:pt x="215" y="120"/>
                      </a:moveTo>
                      <a:cubicBezTo>
                        <a:pt x="211" y="115"/>
                        <a:pt x="212" y="108"/>
                        <a:pt x="217" y="104"/>
                      </a:cubicBezTo>
                      <a:cubicBezTo>
                        <a:pt x="222" y="101"/>
                        <a:pt x="229" y="102"/>
                        <a:pt x="232" y="107"/>
                      </a:cubicBezTo>
                      <a:cubicBezTo>
                        <a:pt x="236" y="111"/>
                        <a:pt x="235" y="118"/>
                        <a:pt x="230" y="122"/>
                      </a:cubicBezTo>
                      <a:cubicBezTo>
                        <a:pt x="228" y="123"/>
                        <a:pt x="226" y="124"/>
                        <a:pt x="224" y="124"/>
                      </a:cubicBezTo>
                      <a:cubicBezTo>
                        <a:pt x="220" y="124"/>
                        <a:pt x="217" y="122"/>
                        <a:pt x="215" y="120"/>
                      </a:cubicBezTo>
                      <a:moveTo>
                        <a:pt x="808" y="102"/>
                      </a:moveTo>
                      <a:cubicBezTo>
                        <a:pt x="803" y="99"/>
                        <a:pt x="802" y="92"/>
                        <a:pt x="805" y="87"/>
                      </a:cubicBezTo>
                      <a:cubicBezTo>
                        <a:pt x="808" y="82"/>
                        <a:pt x="815" y="81"/>
                        <a:pt x="820" y="84"/>
                      </a:cubicBezTo>
                      <a:cubicBezTo>
                        <a:pt x="825" y="87"/>
                        <a:pt x="827" y="94"/>
                        <a:pt x="823" y="99"/>
                      </a:cubicBezTo>
                      <a:cubicBezTo>
                        <a:pt x="821" y="102"/>
                        <a:pt x="818" y="104"/>
                        <a:pt x="814" y="104"/>
                      </a:cubicBezTo>
                      <a:cubicBezTo>
                        <a:pt x="812" y="104"/>
                        <a:pt x="810" y="103"/>
                        <a:pt x="808" y="102"/>
                      </a:cubicBezTo>
                      <a:moveTo>
                        <a:pt x="273" y="81"/>
                      </a:moveTo>
                      <a:cubicBezTo>
                        <a:pt x="270" y="75"/>
                        <a:pt x="272" y="69"/>
                        <a:pt x="277" y="66"/>
                      </a:cubicBezTo>
                      <a:cubicBezTo>
                        <a:pt x="282" y="63"/>
                        <a:pt x="289" y="65"/>
                        <a:pt x="292" y="70"/>
                      </a:cubicBezTo>
                      <a:cubicBezTo>
                        <a:pt x="295" y="76"/>
                        <a:pt x="293" y="82"/>
                        <a:pt x="288" y="85"/>
                      </a:cubicBezTo>
                      <a:cubicBezTo>
                        <a:pt x="286" y="86"/>
                        <a:pt x="284" y="86"/>
                        <a:pt x="282" y="86"/>
                      </a:cubicBezTo>
                      <a:cubicBezTo>
                        <a:pt x="279" y="86"/>
                        <a:pt x="275" y="84"/>
                        <a:pt x="273" y="81"/>
                      </a:cubicBezTo>
                      <a:moveTo>
                        <a:pt x="748" y="69"/>
                      </a:moveTo>
                      <a:cubicBezTo>
                        <a:pt x="743" y="67"/>
                        <a:pt x="741" y="60"/>
                        <a:pt x="743" y="55"/>
                      </a:cubicBezTo>
                      <a:cubicBezTo>
                        <a:pt x="746" y="49"/>
                        <a:pt x="752" y="47"/>
                        <a:pt x="758" y="50"/>
                      </a:cubicBezTo>
                      <a:cubicBezTo>
                        <a:pt x="763" y="52"/>
                        <a:pt x="765" y="59"/>
                        <a:pt x="763" y="64"/>
                      </a:cubicBezTo>
                      <a:cubicBezTo>
                        <a:pt x="761" y="68"/>
                        <a:pt x="757" y="70"/>
                        <a:pt x="753" y="70"/>
                      </a:cubicBezTo>
                      <a:cubicBezTo>
                        <a:pt x="752" y="70"/>
                        <a:pt x="750" y="70"/>
                        <a:pt x="748" y="69"/>
                      </a:cubicBezTo>
                      <a:moveTo>
                        <a:pt x="335" y="50"/>
                      </a:moveTo>
                      <a:cubicBezTo>
                        <a:pt x="333" y="44"/>
                        <a:pt x="336" y="38"/>
                        <a:pt x="342" y="36"/>
                      </a:cubicBezTo>
                      <a:cubicBezTo>
                        <a:pt x="347" y="34"/>
                        <a:pt x="354" y="37"/>
                        <a:pt x="356" y="42"/>
                      </a:cubicBezTo>
                      <a:cubicBezTo>
                        <a:pt x="358" y="48"/>
                        <a:pt x="355" y="54"/>
                        <a:pt x="350" y="56"/>
                      </a:cubicBezTo>
                      <a:cubicBezTo>
                        <a:pt x="348" y="57"/>
                        <a:pt x="347" y="57"/>
                        <a:pt x="346" y="57"/>
                      </a:cubicBezTo>
                      <a:cubicBezTo>
                        <a:pt x="341" y="57"/>
                        <a:pt x="337" y="54"/>
                        <a:pt x="335" y="50"/>
                      </a:cubicBezTo>
                      <a:moveTo>
                        <a:pt x="685" y="45"/>
                      </a:moveTo>
                      <a:cubicBezTo>
                        <a:pt x="679" y="43"/>
                        <a:pt x="676" y="37"/>
                        <a:pt x="678" y="31"/>
                      </a:cubicBezTo>
                      <a:cubicBezTo>
                        <a:pt x="679" y="25"/>
                        <a:pt x="685" y="22"/>
                        <a:pt x="691" y="24"/>
                      </a:cubicBezTo>
                      <a:cubicBezTo>
                        <a:pt x="697" y="26"/>
                        <a:pt x="700" y="32"/>
                        <a:pt x="698" y="38"/>
                      </a:cubicBezTo>
                      <a:cubicBezTo>
                        <a:pt x="697" y="42"/>
                        <a:pt x="693" y="45"/>
                        <a:pt x="688" y="45"/>
                      </a:cubicBezTo>
                      <a:cubicBezTo>
                        <a:pt x="687" y="45"/>
                        <a:pt x="686" y="45"/>
                        <a:pt x="685" y="45"/>
                      </a:cubicBezTo>
                      <a:moveTo>
                        <a:pt x="402" y="28"/>
                      </a:moveTo>
                      <a:cubicBezTo>
                        <a:pt x="400" y="22"/>
                        <a:pt x="404" y="16"/>
                        <a:pt x="410" y="15"/>
                      </a:cubicBezTo>
                      <a:cubicBezTo>
                        <a:pt x="416" y="13"/>
                        <a:pt x="421" y="17"/>
                        <a:pt x="423" y="23"/>
                      </a:cubicBezTo>
                      <a:cubicBezTo>
                        <a:pt x="424" y="29"/>
                        <a:pt x="421" y="35"/>
                        <a:pt x="415" y="36"/>
                      </a:cubicBezTo>
                      <a:cubicBezTo>
                        <a:pt x="414" y="36"/>
                        <a:pt x="413" y="36"/>
                        <a:pt x="412" y="36"/>
                      </a:cubicBezTo>
                      <a:cubicBezTo>
                        <a:pt x="407" y="36"/>
                        <a:pt x="403" y="33"/>
                        <a:pt x="402" y="28"/>
                      </a:cubicBezTo>
                      <a:moveTo>
                        <a:pt x="618" y="29"/>
                      </a:moveTo>
                      <a:cubicBezTo>
                        <a:pt x="612" y="28"/>
                        <a:pt x="608" y="23"/>
                        <a:pt x="609" y="17"/>
                      </a:cubicBezTo>
                      <a:cubicBezTo>
                        <a:pt x="610" y="11"/>
                        <a:pt x="616" y="7"/>
                        <a:pt x="622" y="8"/>
                      </a:cubicBezTo>
                      <a:cubicBezTo>
                        <a:pt x="628" y="9"/>
                        <a:pt x="632" y="14"/>
                        <a:pt x="631" y="20"/>
                      </a:cubicBezTo>
                      <a:cubicBezTo>
                        <a:pt x="630" y="26"/>
                        <a:pt x="625" y="29"/>
                        <a:pt x="620" y="29"/>
                      </a:cubicBezTo>
                      <a:cubicBezTo>
                        <a:pt x="619" y="29"/>
                        <a:pt x="619" y="29"/>
                        <a:pt x="618" y="29"/>
                      </a:cubicBezTo>
                      <a:moveTo>
                        <a:pt x="470" y="15"/>
                      </a:moveTo>
                      <a:cubicBezTo>
                        <a:pt x="470" y="9"/>
                        <a:pt x="474" y="4"/>
                        <a:pt x="480" y="3"/>
                      </a:cubicBezTo>
                      <a:cubicBezTo>
                        <a:pt x="486" y="2"/>
                        <a:pt x="491" y="7"/>
                        <a:pt x="492" y="13"/>
                      </a:cubicBezTo>
                      <a:cubicBezTo>
                        <a:pt x="492" y="19"/>
                        <a:pt x="488" y="24"/>
                        <a:pt x="482" y="25"/>
                      </a:cubicBezTo>
                      <a:cubicBezTo>
                        <a:pt x="482" y="25"/>
                        <a:pt x="481" y="25"/>
                        <a:pt x="481" y="25"/>
                      </a:cubicBezTo>
                      <a:cubicBezTo>
                        <a:pt x="475" y="25"/>
                        <a:pt x="471" y="21"/>
                        <a:pt x="470" y="15"/>
                      </a:cubicBezTo>
                      <a:moveTo>
                        <a:pt x="550" y="22"/>
                      </a:moveTo>
                      <a:cubicBezTo>
                        <a:pt x="544" y="22"/>
                        <a:pt x="540" y="17"/>
                        <a:pt x="540" y="11"/>
                      </a:cubicBezTo>
                      <a:cubicBezTo>
                        <a:pt x="540" y="5"/>
                        <a:pt x="545" y="0"/>
                        <a:pt x="551" y="1"/>
                      </a:cubicBezTo>
                      <a:cubicBezTo>
                        <a:pt x="557" y="1"/>
                        <a:pt x="562" y="6"/>
                        <a:pt x="562" y="12"/>
                      </a:cubicBezTo>
                      <a:cubicBezTo>
                        <a:pt x="561" y="18"/>
                        <a:pt x="557" y="22"/>
                        <a:pt x="551" y="22"/>
                      </a:cubicBezTo>
                      <a:cubicBezTo>
                        <a:pt x="550" y="22"/>
                        <a:pt x="550" y="22"/>
                        <a:pt x="550" y="2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5747424" y="3098532"/>
                <a:ext cx="1132677" cy="1137830"/>
                <a:chOff x="2844765" y="1907391"/>
                <a:chExt cx="2149510" cy="2159288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2844765" y="1907391"/>
                  <a:ext cx="2149510" cy="2159288"/>
                  <a:chOff x="2844765" y="2517279"/>
                  <a:chExt cx="1542384" cy="1549400"/>
                </a:xfrm>
              </p:grpSpPr>
              <p:sp>
                <p:nvSpPr>
                  <p:cNvPr id="27" name="Freeform 8"/>
                  <p:cNvSpPr/>
                  <p:nvPr/>
                </p:nvSpPr>
                <p:spPr bwMode="auto">
                  <a:xfrm>
                    <a:off x="2845686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baseline="-25000" dirty="0"/>
                  </a:p>
                </p:txBody>
              </p:sp>
              <p:sp>
                <p:nvSpPr>
                  <p:cNvPr id="28" name="Freeform 8"/>
                  <p:cNvSpPr/>
                  <p:nvPr/>
                </p:nvSpPr>
                <p:spPr bwMode="auto">
                  <a:xfrm>
                    <a:off x="2844765" y="2564904"/>
                    <a:ext cx="1541463" cy="1454150"/>
                  </a:xfrm>
                  <a:custGeom>
                    <a:avLst/>
                    <a:gdLst>
                      <a:gd name="T0" fmla="*/ 0 w 1543"/>
                      <a:gd name="T1" fmla="*/ 727 h 1454"/>
                      <a:gd name="T2" fmla="*/ 239 w 1543"/>
                      <a:gd name="T3" fmla="*/ 420 h 1454"/>
                      <a:gd name="T4" fmla="*/ 386 w 1543"/>
                      <a:gd name="T5" fmla="*/ 59 h 1454"/>
                      <a:gd name="T6" fmla="*/ 771 w 1543"/>
                      <a:gd name="T7" fmla="*/ 112 h 1454"/>
                      <a:gd name="T8" fmla="*/ 1157 w 1543"/>
                      <a:gd name="T9" fmla="*/ 59 h 1454"/>
                      <a:gd name="T10" fmla="*/ 1304 w 1543"/>
                      <a:gd name="T11" fmla="*/ 420 h 1454"/>
                      <a:gd name="T12" fmla="*/ 1543 w 1543"/>
                      <a:gd name="T13" fmla="*/ 727 h 1454"/>
                      <a:gd name="T14" fmla="*/ 1304 w 1543"/>
                      <a:gd name="T15" fmla="*/ 1034 h 1454"/>
                      <a:gd name="T16" fmla="*/ 1157 w 1543"/>
                      <a:gd name="T17" fmla="*/ 1395 h 1454"/>
                      <a:gd name="T18" fmla="*/ 771 w 1543"/>
                      <a:gd name="T19" fmla="*/ 1341 h 1454"/>
                      <a:gd name="T20" fmla="*/ 386 w 1543"/>
                      <a:gd name="T21" fmla="*/ 1395 h 1454"/>
                      <a:gd name="T22" fmla="*/ 239 w 1543"/>
                      <a:gd name="T23" fmla="*/ 1034 h 1454"/>
                      <a:gd name="T24" fmla="*/ 0 w 1543"/>
                      <a:gd name="T25" fmla="*/ 727 h 1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43" h="1454">
                        <a:moveTo>
                          <a:pt x="0" y="727"/>
                        </a:moveTo>
                        <a:cubicBezTo>
                          <a:pt x="0" y="601"/>
                          <a:pt x="180" y="521"/>
                          <a:pt x="239" y="420"/>
                        </a:cubicBezTo>
                        <a:cubicBezTo>
                          <a:pt x="300" y="314"/>
                          <a:pt x="280" y="119"/>
                          <a:pt x="386" y="59"/>
                        </a:cubicBezTo>
                        <a:cubicBezTo>
                          <a:pt x="488" y="0"/>
                          <a:pt x="645" y="112"/>
                          <a:pt x="771" y="112"/>
                        </a:cubicBezTo>
                        <a:cubicBezTo>
                          <a:pt x="898" y="112"/>
                          <a:pt x="1055" y="0"/>
                          <a:pt x="1157" y="59"/>
                        </a:cubicBezTo>
                        <a:cubicBezTo>
                          <a:pt x="1263" y="119"/>
                          <a:pt x="1243" y="314"/>
                          <a:pt x="1304" y="420"/>
                        </a:cubicBezTo>
                        <a:cubicBezTo>
                          <a:pt x="1363" y="521"/>
                          <a:pt x="1543" y="601"/>
                          <a:pt x="1543" y="727"/>
                        </a:cubicBezTo>
                        <a:cubicBezTo>
                          <a:pt x="1543" y="853"/>
                          <a:pt x="1363" y="932"/>
                          <a:pt x="1304" y="1034"/>
                        </a:cubicBezTo>
                        <a:cubicBezTo>
                          <a:pt x="1243" y="1139"/>
                          <a:pt x="1263" y="1334"/>
                          <a:pt x="1157" y="1395"/>
                        </a:cubicBezTo>
                        <a:cubicBezTo>
                          <a:pt x="1055" y="1454"/>
                          <a:pt x="898" y="1341"/>
                          <a:pt x="771" y="1341"/>
                        </a:cubicBezTo>
                        <a:cubicBezTo>
                          <a:pt x="645" y="1341"/>
                          <a:pt x="488" y="1454"/>
                          <a:pt x="386" y="1395"/>
                        </a:cubicBezTo>
                        <a:cubicBezTo>
                          <a:pt x="280" y="1334"/>
                          <a:pt x="300" y="1139"/>
                          <a:pt x="239" y="1034"/>
                        </a:cubicBezTo>
                        <a:cubicBezTo>
                          <a:pt x="180" y="932"/>
                          <a:pt x="0" y="853"/>
                          <a:pt x="0" y="72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22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7"/>
                  <p:cNvSpPr/>
                  <p:nvPr/>
                </p:nvSpPr>
                <p:spPr bwMode="auto">
                  <a:xfrm>
                    <a:off x="2884580" y="2517279"/>
                    <a:ext cx="1477963" cy="1549400"/>
                  </a:xfrm>
                  <a:custGeom>
                    <a:avLst/>
                    <a:gdLst>
                      <a:gd name="T0" fmla="*/ 60 w 1479"/>
                      <a:gd name="T1" fmla="*/ 409 h 1550"/>
                      <a:gd name="T2" fmla="*/ 416 w 1479"/>
                      <a:gd name="T3" fmla="*/ 252 h 1550"/>
                      <a:gd name="T4" fmla="*/ 716 w 1479"/>
                      <a:gd name="T5" fmla="*/ 3 h 1550"/>
                      <a:gd name="T6" fmla="*/ 1030 w 1479"/>
                      <a:gd name="T7" fmla="*/ 233 h 1550"/>
                      <a:gd name="T8" fmla="*/ 1396 w 1479"/>
                      <a:gd name="T9" fmla="*/ 368 h 1550"/>
                      <a:gd name="T10" fmla="*/ 1354 w 1479"/>
                      <a:gd name="T11" fmla="*/ 756 h 1550"/>
                      <a:gd name="T12" fmla="*/ 1419 w 1479"/>
                      <a:gd name="T13" fmla="*/ 1140 h 1550"/>
                      <a:gd name="T14" fmla="*/ 1063 w 1479"/>
                      <a:gd name="T15" fmla="*/ 1297 h 1550"/>
                      <a:gd name="T16" fmla="*/ 763 w 1479"/>
                      <a:gd name="T17" fmla="*/ 1546 h 1550"/>
                      <a:gd name="T18" fmla="*/ 448 w 1479"/>
                      <a:gd name="T19" fmla="*/ 1316 h 1550"/>
                      <a:gd name="T20" fmla="*/ 83 w 1479"/>
                      <a:gd name="T21" fmla="*/ 1181 h 1550"/>
                      <a:gd name="T22" fmla="*/ 125 w 1479"/>
                      <a:gd name="T23" fmla="*/ 793 h 1550"/>
                      <a:gd name="T24" fmla="*/ 60 w 1479"/>
                      <a:gd name="T25" fmla="*/ 409 h 15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79" h="1550">
                        <a:moveTo>
                          <a:pt x="60" y="409"/>
                        </a:moveTo>
                        <a:cubicBezTo>
                          <a:pt x="119" y="298"/>
                          <a:pt x="316" y="314"/>
                          <a:pt x="416" y="252"/>
                        </a:cubicBezTo>
                        <a:cubicBezTo>
                          <a:pt x="519" y="188"/>
                          <a:pt x="594" y="7"/>
                          <a:pt x="716" y="3"/>
                        </a:cubicBezTo>
                        <a:cubicBezTo>
                          <a:pt x="833" y="0"/>
                          <a:pt x="919" y="173"/>
                          <a:pt x="1030" y="233"/>
                        </a:cubicBezTo>
                        <a:cubicBezTo>
                          <a:pt x="1142" y="293"/>
                          <a:pt x="1334" y="268"/>
                          <a:pt x="1396" y="368"/>
                        </a:cubicBezTo>
                        <a:cubicBezTo>
                          <a:pt x="1459" y="472"/>
                          <a:pt x="1350" y="634"/>
                          <a:pt x="1354" y="756"/>
                        </a:cubicBezTo>
                        <a:cubicBezTo>
                          <a:pt x="1358" y="874"/>
                          <a:pt x="1479" y="1028"/>
                          <a:pt x="1419" y="1140"/>
                        </a:cubicBezTo>
                        <a:cubicBezTo>
                          <a:pt x="1359" y="1251"/>
                          <a:pt x="1163" y="1235"/>
                          <a:pt x="1063" y="1297"/>
                        </a:cubicBezTo>
                        <a:cubicBezTo>
                          <a:pt x="960" y="1361"/>
                          <a:pt x="884" y="1542"/>
                          <a:pt x="763" y="1546"/>
                        </a:cubicBezTo>
                        <a:cubicBezTo>
                          <a:pt x="645" y="1550"/>
                          <a:pt x="560" y="1376"/>
                          <a:pt x="448" y="1316"/>
                        </a:cubicBezTo>
                        <a:cubicBezTo>
                          <a:pt x="337" y="1256"/>
                          <a:pt x="145" y="1281"/>
                          <a:pt x="83" y="1181"/>
                        </a:cubicBezTo>
                        <a:cubicBezTo>
                          <a:pt x="19" y="1077"/>
                          <a:pt x="129" y="915"/>
                          <a:pt x="125" y="793"/>
                        </a:cubicBezTo>
                        <a:cubicBezTo>
                          <a:pt x="121" y="675"/>
                          <a:pt x="0" y="521"/>
                          <a:pt x="60" y="40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009901" y="2689522"/>
                    <a:ext cx="1204913" cy="1204913"/>
                  </a:xfrm>
                  <a:prstGeom prst="ellipse">
                    <a:avLst/>
                  </a:prstGeom>
                  <a:solidFill>
                    <a:schemeClr val="bg1">
                      <a:alpha val="93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6" name="Freeform 11"/>
                <p:cNvSpPr>
                  <a:spLocks noEditPoints="1"/>
                </p:cNvSpPr>
                <p:nvPr/>
              </p:nvSpPr>
              <p:spPr bwMode="auto">
                <a:xfrm>
                  <a:off x="3163154" y="2257457"/>
                  <a:ext cx="1480925" cy="1480925"/>
                </a:xfrm>
                <a:custGeom>
                  <a:avLst/>
                  <a:gdLst>
                    <a:gd name="T0" fmla="*/ 552 w 1066"/>
                    <a:gd name="T1" fmla="*/ 1066 h 1066"/>
                    <a:gd name="T2" fmla="*/ 493 w 1066"/>
                    <a:gd name="T3" fmla="*/ 1054 h 1066"/>
                    <a:gd name="T4" fmla="*/ 632 w 1066"/>
                    <a:gd name="T5" fmla="*/ 1047 h 1066"/>
                    <a:gd name="T6" fmla="*/ 403 w 1066"/>
                    <a:gd name="T7" fmla="*/ 1039 h 1066"/>
                    <a:gd name="T8" fmla="*/ 679 w 1066"/>
                    <a:gd name="T9" fmla="*/ 1035 h 1066"/>
                    <a:gd name="T10" fmla="*/ 679 w 1066"/>
                    <a:gd name="T11" fmla="*/ 1035 h 1066"/>
                    <a:gd name="T12" fmla="*/ 347 w 1066"/>
                    <a:gd name="T13" fmla="*/ 1032 h 1066"/>
                    <a:gd name="T14" fmla="*/ 759 w 1066"/>
                    <a:gd name="T15" fmla="*/ 1017 h 1066"/>
                    <a:gd name="T16" fmla="*/ 289 w 1066"/>
                    <a:gd name="T17" fmla="*/ 982 h 1066"/>
                    <a:gd name="T18" fmla="*/ 809 w 1066"/>
                    <a:gd name="T19" fmla="*/ 964 h 1066"/>
                    <a:gd name="T20" fmla="*/ 218 w 1066"/>
                    <a:gd name="T21" fmla="*/ 963 h 1066"/>
                    <a:gd name="T22" fmla="*/ 218 w 1066"/>
                    <a:gd name="T23" fmla="*/ 963 h 1066"/>
                    <a:gd name="T24" fmla="*/ 871 w 1066"/>
                    <a:gd name="T25" fmla="*/ 943 h 1066"/>
                    <a:gd name="T26" fmla="*/ 179 w 1066"/>
                    <a:gd name="T27" fmla="*/ 917 h 1066"/>
                    <a:gd name="T28" fmla="*/ 929 w 1066"/>
                    <a:gd name="T29" fmla="*/ 875 h 1066"/>
                    <a:gd name="T30" fmla="*/ 117 w 1066"/>
                    <a:gd name="T31" fmla="*/ 849 h 1066"/>
                    <a:gd name="T32" fmla="*/ 958 w 1066"/>
                    <a:gd name="T33" fmla="*/ 837 h 1066"/>
                    <a:gd name="T34" fmla="*/ 958 w 1066"/>
                    <a:gd name="T35" fmla="*/ 837 h 1066"/>
                    <a:gd name="T36" fmla="*/ 85 w 1066"/>
                    <a:gd name="T37" fmla="*/ 811 h 1066"/>
                    <a:gd name="T38" fmla="*/ 1010 w 1066"/>
                    <a:gd name="T39" fmla="*/ 773 h 1066"/>
                    <a:gd name="T40" fmla="*/ 49 w 1066"/>
                    <a:gd name="T41" fmla="*/ 728 h 1066"/>
                    <a:gd name="T42" fmla="*/ 1024 w 1066"/>
                    <a:gd name="T43" fmla="*/ 715 h 1066"/>
                    <a:gd name="T44" fmla="*/ 1024 w 1066"/>
                    <a:gd name="T45" fmla="*/ 715 h 1066"/>
                    <a:gd name="T46" fmla="*/ 30 w 1066"/>
                    <a:gd name="T47" fmla="*/ 683 h 1066"/>
                    <a:gd name="T48" fmla="*/ 1056 w 1066"/>
                    <a:gd name="T49" fmla="*/ 639 h 1066"/>
                    <a:gd name="T50" fmla="*/ 27 w 1066"/>
                    <a:gd name="T51" fmla="*/ 603 h 1066"/>
                    <a:gd name="T52" fmla="*/ 1054 w 1066"/>
                    <a:gd name="T53" fmla="*/ 579 h 1066"/>
                    <a:gd name="T54" fmla="*/ 1054 w 1066"/>
                    <a:gd name="T55" fmla="*/ 579 h 1066"/>
                    <a:gd name="T56" fmla="*/ 22 w 1066"/>
                    <a:gd name="T57" fmla="*/ 533 h 1066"/>
                    <a:gd name="T58" fmla="*/ 0 w 1066"/>
                    <a:gd name="T59" fmla="*/ 535 h 1066"/>
                    <a:gd name="T60" fmla="*/ 1054 w 1066"/>
                    <a:gd name="T61" fmla="*/ 487 h 1066"/>
                    <a:gd name="T62" fmla="*/ 15 w 1066"/>
                    <a:gd name="T63" fmla="*/ 475 h 1066"/>
                    <a:gd name="T64" fmla="*/ 15 w 1066"/>
                    <a:gd name="T65" fmla="*/ 475 h 1066"/>
                    <a:gd name="T66" fmla="*/ 1047 w 1066"/>
                    <a:gd name="T67" fmla="*/ 440 h 1066"/>
                    <a:gd name="T68" fmla="*/ 33 w 1066"/>
                    <a:gd name="T69" fmla="*/ 385 h 1066"/>
                    <a:gd name="T70" fmla="*/ 1023 w 1066"/>
                    <a:gd name="T71" fmla="*/ 351 h 1066"/>
                    <a:gd name="T72" fmla="*/ 1016 w 1066"/>
                    <a:gd name="T73" fmla="*/ 365 h 1066"/>
                    <a:gd name="T74" fmla="*/ 53 w 1066"/>
                    <a:gd name="T75" fmla="*/ 340 h 1066"/>
                    <a:gd name="T76" fmla="*/ 1004 w 1066"/>
                    <a:gd name="T77" fmla="*/ 307 h 1066"/>
                    <a:gd name="T78" fmla="*/ 90 w 1066"/>
                    <a:gd name="T79" fmla="*/ 258 h 1066"/>
                    <a:gd name="T80" fmla="*/ 955 w 1066"/>
                    <a:gd name="T81" fmla="*/ 244 h 1066"/>
                    <a:gd name="T82" fmla="*/ 955 w 1066"/>
                    <a:gd name="T83" fmla="*/ 244 h 1066"/>
                    <a:gd name="T84" fmla="*/ 132 w 1066"/>
                    <a:gd name="T85" fmla="*/ 217 h 1066"/>
                    <a:gd name="T86" fmla="*/ 929 w 1066"/>
                    <a:gd name="T87" fmla="*/ 176 h 1066"/>
                    <a:gd name="T88" fmla="*/ 163 w 1066"/>
                    <a:gd name="T89" fmla="*/ 166 h 1066"/>
                    <a:gd name="T90" fmla="*/ 170 w 1066"/>
                    <a:gd name="T91" fmla="*/ 169 h 1066"/>
                    <a:gd name="T92" fmla="*/ 879 w 1066"/>
                    <a:gd name="T93" fmla="*/ 141 h 1066"/>
                    <a:gd name="T94" fmla="*/ 232 w 1066"/>
                    <a:gd name="T95" fmla="*/ 107 h 1066"/>
                    <a:gd name="T96" fmla="*/ 805 w 1066"/>
                    <a:gd name="T97" fmla="*/ 87 h 1066"/>
                    <a:gd name="T98" fmla="*/ 273 w 1066"/>
                    <a:gd name="T99" fmla="*/ 81 h 1066"/>
                    <a:gd name="T100" fmla="*/ 273 w 1066"/>
                    <a:gd name="T101" fmla="*/ 81 h 1066"/>
                    <a:gd name="T102" fmla="*/ 753 w 1066"/>
                    <a:gd name="T103" fmla="*/ 70 h 1066"/>
                    <a:gd name="T104" fmla="*/ 350 w 1066"/>
                    <a:gd name="T105" fmla="*/ 56 h 1066"/>
                    <a:gd name="T106" fmla="*/ 691 w 1066"/>
                    <a:gd name="T107" fmla="*/ 24 h 1066"/>
                    <a:gd name="T108" fmla="*/ 410 w 1066"/>
                    <a:gd name="T109" fmla="*/ 15 h 1066"/>
                    <a:gd name="T110" fmla="*/ 618 w 1066"/>
                    <a:gd name="T111" fmla="*/ 29 h 1066"/>
                    <a:gd name="T112" fmla="*/ 618 w 1066"/>
                    <a:gd name="T113" fmla="*/ 29 h 1066"/>
                    <a:gd name="T114" fmla="*/ 481 w 1066"/>
                    <a:gd name="T115" fmla="*/ 25 h 1066"/>
                    <a:gd name="T116" fmla="*/ 562 w 1066"/>
                    <a:gd name="T117" fmla="*/ 12 h 1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66" h="1066">
                      <a:moveTo>
                        <a:pt x="541" y="1056"/>
                      </a:moveTo>
                      <a:cubicBezTo>
                        <a:pt x="541" y="1050"/>
                        <a:pt x="545" y="1045"/>
                        <a:pt x="551" y="1044"/>
                      </a:cubicBezTo>
                      <a:cubicBezTo>
                        <a:pt x="557" y="1044"/>
                        <a:pt x="563" y="1049"/>
                        <a:pt x="563" y="1055"/>
                      </a:cubicBezTo>
                      <a:cubicBezTo>
                        <a:pt x="563" y="1061"/>
                        <a:pt x="558" y="1066"/>
                        <a:pt x="552" y="1066"/>
                      </a:cubicBezTo>
                      <a:cubicBezTo>
                        <a:pt x="552" y="1066"/>
                        <a:pt x="552" y="1066"/>
                        <a:pt x="552" y="1066"/>
                      </a:cubicBezTo>
                      <a:cubicBezTo>
                        <a:pt x="546" y="1066"/>
                        <a:pt x="541" y="1062"/>
                        <a:pt x="541" y="1056"/>
                      </a:cubicBezTo>
                      <a:moveTo>
                        <a:pt x="481" y="1064"/>
                      </a:moveTo>
                      <a:cubicBezTo>
                        <a:pt x="475" y="1063"/>
                        <a:pt x="471" y="1058"/>
                        <a:pt x="471" y="1052"/>
                      </a:cubicBezTo>
                      <a:cubicBezTo>
                        <a:pt x="472" y="1046"/>
                        <a:pt x="477" y="1042"/>
                        <a:pt x="483" y="1042"/>
                      </a:cubicBezTo>
                      <a:cubicBezTo>
                        <a:pt x="489" y="1043"/>
                        <a:pt x="494" y="1048"/>
                        <a:pt x="493" y="1054"/>
                      </a:cubicBezTo>
                      <a:cubicBezTo>
                        <a:pt x="492" y="1060"/>
                        <a:pt x="488" y="1064"/>
                        <a:pt x="482" y="1064"/>
                      </a:cubicBezTo>
                      <a:cubicBezTo>
                        <a:pt x="482" y="1064"/>
                        <a:pt x="481" y="1064"/>
                        <a:pt x="481" y="1064"/>
                      </a:cubicBezTo>
                      <a:moveTo>
                        <a:pt x="610" y="1050"/>
                      </a:moveTo>
                      <a:cubicBezTo>
                        <a:pt x="609" y="1044"/>
                        <a:pt x="613" y="1039"/>
                        <a:pt x="619" y="1038"/>
                      </a:cubicBezTo>
                      <a:cubicBezTo>
                        <a:pt x="625" y="1037"/>
                        <a:pt x="631" y="1041"/>
                        <a:pt x="632" y="1047"/>
                      </a:cubicBezTo>
                      <a:cubicBezTo>
                        <a:pt x="633" y="1052"/>
                        <a:pt x="629" y="1058"/>
                        <a:pt x="623" y="1059"/>
                      </a:cubicBezTo>
                      <a:cubicBezTo>
                        <a:pt x="622" y="1059"/>
                        <a:pt x="622" y="1059"/>
                        <a:pt x="621" y="1059"/>
                      </a:cubicBezTo>
                      <a:cubicBezTo>
                        <a:pt x="616" y="1059"/>
                        <a:pt x="611" y="1055"/>
                        <a:pt x="610" y="1050"/>
                      </a:cubicBezTo>
                      <a:moveTo>
                        <a:pt x="411" y="1052"/>
                      </a:moveTo>
                      <a:cubicBezTo>
                        <a:pt x="405" y="1051"/>
                        <a:pt x="401" y="1045"/>
                        <a:pt x="403" y="1039"/>
                      </a:cubicBezTo>
                      <a:cubicBezTo>
                        <a:pt x="404" y="1033"/>
                        <a:pt x="410" y="1030"/>
                        <a:pt x="416" y="1031"/>
                      </a:cubicBezTo>
                      <a:cubicBezTo>
                        <a:pt x="422" y="1033"/>
                        <a:pt x="425" y="1038"/>
                        <a:pt x="424" y="1044"/>
                      </a:cubicBezTo>
                      <a:cubicBezTo>
                        <a:pt x="423" y="1049"/>
                        <a:pt x="418" y="1053"/>
                        <a:pt x="413" y="1053"/>
                      </a:cubicBezTo>
                      <a:cubicBezTo>
                        <a:pt x="413" y="1053"/>
                        <a:pt x="412" y="1053"/>
                        <a:pt x="411" y="1052"/>
                      </a:cubicBezTo>
                      <a:moveTo>
                        <a:pt x="679" y="1035"/>
                      </a:moveTo>
                      <a:cubicBezTo>
                        <a:pt x="677" y="1030"/>
                        <a:pt x="680" y="1023"/>
                        <a:pt x="686" y="1022"/>
                      </a:cubicBezTo>
                      <a:cubicBezTo>
                        <a:pt x="691" y="1020"/>
                        <a:pt x="698" y="1023"/>
                        <a:pt x="699" y="1029"/>
                      </a:cubicBezTo>
                      <a:cubicBezTo>
                        <a:pt x="701" y="1035"/>
                        <a:pt x="698" y="1041"/>
                        <a:pt x="692" y="1042"/>
                      </a:cubicBezTo>
                      <a:cubicBezTo>
                        <a:pt x="691" y="1043"/>
                        <a:pt x="690" y="1043"/>
                        <a:pt x="689" y="1043"/>
                      </a:cubicBezTo>
                      <a:cubicBezTo>
                        <a:pt x="684" y="1043"/>
                        <a:pt x="680" y="1040"/>
                        <a:pt x="679" y="1035"/>
                      </a:cubicBezTo>
                      <a:moveTo>
                        <a:pt x="343" y="1031"/>
                      </a:moveTo>
                      <a:cubicBezTo>
                        <a:pt x="337" y="1029"/>
                        <a:pt x="334" y="1023"/>
                        <a:pt x="336" y="1017"/>
                      </a:cubicBezTo>
                      <a:cubicBezTo>
                        <a:pt x="339" y="1012"/>
                        <a:pt x="345" y="1009"/>
                        <a:pt x="351" y="1011"/>
                      </a:cubicBezTo>
                      <a:cubicBezTo>
                        <a:pt x="356" y="1013"/>
                        <a:pt x="359" y="1019"/>
                        <a:pt x="357" y="1025"/>
                      </a:cubicBezTo>
                      <a:cubicBezTo>
                        <a:pt x="355" y="1029"/>
                        <a:pt x="351" y="1032"/>
                        <a:pt x="347" y="1032"/>
                      </a:cubicBezTo>
                      <a:cubicBezTo>
                        <a:pt x="345" y="1032"/>
                        <a:pt x="344" y="1032"/>
                        <a:pt x="343" y="1031"/>
                      </a:cubicBezTo>
                      <a:moveTo>
                        <a:pt x="744" y="1012"/>
                      </a:moveTo>
                      <a:cubicBezTo>
                        <a:pt x="742" y="1006"/>
                        <a:pt x="744" y="1000"/>
                        <a:pt x="749" y="997"/>
                      </a:cubicBezTo>
                      <a:cubicBezTo>
                        <a:pt x="755" y="995"/>
                        <a:pt x="761" y="997"/>
                        <a:pt x="764" y="1002"/>
                      </a:cubicBezTo>
                      <a:cubicBezTo>
                        <a:pt x="766" y="1008"/>
                        <a:pt x="764" y="1014"/>
                        <a:pt x="759" y="1017"/>
                      </a:cubicBezTo>
                      <a:cubicBezTo>
                        <a:pt x="757" y="1017"/>
                        <a:pt x="756" y="1018"/>
                        <a:pt x="754" y="1018"/>
                      </a:cubicBezTo>
                      <a:cubicBezTo>
                        <a:pt x="750" y="1018"/>
                        <a:pt x="746" y="1015"/>
                        <a:pt x="744" y="1012"/>
                      </a:cubicBezTo>
                      <a:moveTo>
                        <a:pt x="278" y="1001"/>
                      </a:moveTo>
                      <a:cubicBezTo>
                        <a:pt x="273" y="999"/>
                        <a:pt x="271" y="992"/>
                        <a:pt x="274" y="987"/>
                      </a:cubicBezTo>
                      <a:cubicBezTo>
                        <a:pt x="277" y="981"/>
                        <a:pt x="283" y="979"/>
                        <a:pt x="289" y="982"/>
                      </a:cubicBezTo>
                      <a:cubicBezTo>
                        <a:pt x="294" y="985"/>
                        <a:pt x="296" y="992"/>
                        <a:pt x="293" y="997"/>
                      </a:cubicBezTo>
                      <a:cubicBezTo>
                        <a:pt x="291" y="1001"/>
                        <a:pt x="287" y="1003"/>
                        <a:pt x="283" y="1003"/>
                      </a:cubicBezTo>
                      <a:cubicBezTo>
                        <a:pt x="282" y="1003"/>
                        <a:pt x="280" y="1002"/>
                        <a:pt x="278" y="1001"/>
                      </a:cubicBezTo>
                      <a:moveTo>
                        <a:pt x="806" y="979"/>
                      </a:moveTo>
                      <a:cubicBezTo>
                        <a:pt x="803" y="974"/>
                        <a:pt x="804" y="967"/>
                        <a:pt x="809" y="964"/>
                      </a:cubicBezTo>
                      <a:cubicBezTo>
                        <a:pt x="814" y="961"/>
                        <a:pt x="821" y="962"/>
                        <a:pt x="824" y="967"/>
                      </a:cubicBezTo>
                      <a:cubicBezTo>
                        <a:pt x="828" y="972"/>
                        <a:pt x="826" y="979"/>
                        <a:pt x="821" y="982"/>
                      </a:cubicBezTo>
                      <a:cubicBezTo>
                        <a:pt x="819" y="984"/>
                        <a:pt x="817" y="984"/>
                        <a:pt x="815" y="984"/>
                      </a:cubicBezTo>
                      <a:cubicBezTo>
                        <a:pt x="812" y="984"/>
                        <a:pt x="808" y="982"/>
                        <a:pt x="806" y="979"/>
                      </a:cubicBezTo>
                      <a:moveTo>
                        <a:pt x="218" y="963"/>
                      </a:moveTo>
                      <a:cubicBezTo>
                        <a:pt x="213" y="960"/>
                        <a:pt x="212" y="953"/>
                        <a:pt x="216" y="948"/>
                      </a:cubicBezTo>
                      <a:cubicBezTo>
                        <a:pt x="219" y="943"/>
                        <a:pt x="226" y="942"/>
                        <a:pt x="231" y="946"/>
                      </a:cubicBezTo>
                      <a:cubicBezTo>
                        <a:pt x="236" y="949"/>
                        <a:pt x="237" y="956"/>
                        <a:pt x="233" y="961"/>
                      </a:cubicBezTo>
                      <a:cubicBezTo>
                        <a:pt x="231" y="964"/>
                        <a:pt x="228" y="965"/>
                        <a:pt x="224" y="965"/>
                      </a:cubicBezTo>
                      <a:cubicBezTo>
                        <a:pt x="222" y="965"/>
                        <a:pt x="220" y="965"/>
                        <a:pt x="218" y="963"/>
                      </a:cubicBezTo>
                      <a:moveTo>
                        <a:pt x="863" y="939"/>
                      </a:moveTo>
                      <a:cubicBezTo>
                        <a:pt x="859" y="934"/>
                        <a:pt x="859" y="927"/>
                        <a:pt x="864" y="923"/>
                      </a:cubicBezTo>
                      <a:cubicBezTo>
                        <a:pt x="869" y="920"/>
                        <a:pt x="876" y="920"/>
                        <a:pt x="879" y="925"/>
                      </a:cubicBezTo>
                      <a:cubicBezTo>
                        <a:pt x="883" y="929"/>
                        <a:pt x="883" y="936"/>
                        <a:pt x="878" y="940"/>
                      </a:cubicBezTo>
                      <a:cubicBezTo>
                        <a:pt x="876" y="942"/>
                        <a:pt x="874" y="943"/>
                        <a:pt x="871" y="943"/>
                      </a:cubicBezTo>
                      <a:cubicBezTo>
                        <a:pt x="868" y="943"/>
                        <a:pt x="865" y="941"/>
                        <a:pt x="863" y="939"/>
                      </a:cubicBezTo>
                      <a:moveTo>
                        <a:pt x="164" y="917"/>
                      </a:moveTo>
                      <a:cubicBezTo>
                        <a:pt x="159" y="913"/>
                        <a:pt x="159" y="906"/>
                        <a:pt x="163" y="902"/>
                      </a:cubicBezTo>
                      <a:cubicBezTo>
                        <a:pt x="167" y="898"/>
                        <a:pt x="174" y="897"/>
                        <a:pt x="179" y="902"/>
                      </a:cubicBezTo>
                      <a:cubicBezTo>
                        <a:pt x="183" y="906"/>
                        <a:pt x="183" y="913"/>
                        <a:pt x="179" y="917"/>
                      </a:cubicBezTo>
                      <a:cubicBezTo>
                        <a:pt x="177" y="919"/>
                        <a:pt x="174" y="920"/>
                        <a:pt x="171" y="920"/>
                      </a:cubicBezTo>
                      <a:cubicBezTo>
                        <a:pt x="168" y="920"/>
                        <a:pt x="166" y="919"/>
                        <a:pt x="164" y="917"/>
                      </a:cubicBezTo>
                      <a:moveTo>
                        <a:pt x="914" y="891"/>
                      </a:moveTo>
                      <a:cubicBezTo>
                        <a:pt x="909" y="887"/>
                        <a:pt x="909" y="880"/>
                        <a:pt x="913" y="876"/>
                      </a:cubicBezTo>
                      <a:cubicBezTo>
                        <a:pt x="917" y="871"/>
                        <a:pt x="924" y="871"/>
                        <a:pt x="929" y="875"/>
                      </a:cubicBezTo>
                      <a:cubicBezTo>
                        <a:pt x="933" y="879"/>
                        <a:pt x="933" y="886"/>
                        <a:pt x="929" y="891"/>
                      </a:cubicBezTo>
                      <a:cubicBezTo>
                        <a:pt x="927" y="893"/>
                        <a:pt x="924" y="894"/>
                        <a:pt x="921" y="894"/>
                      </a:cubicBezTo>
                      <a:cubicBezTo>
                        <a:pt x="919" y="894"/>
                        <a:pt x="916" y="893"/>
                        <a:pt x="914" y="891"/>
                      </a:cubicBezTo>
                      <a:moveTo>
                        <a:pt x="116" y="865"/>
                      </a:moveTo>
                      <a:cubicBezTo>
                        <a:pt x="112" y="860"/>
                        <a:pt x="113" y="853"/>
                        <a:pt x="117" y="849"/>
                      </a:cubicBezTo>
                      <a:cubicBezTo>
                        <a:pt x="122" y="846"/>
                        <a:pt x="129" y="846"/>
                        <a:pt x="133" y="851"/>
                      </a:cubicBezTo>
                      <a:cubicBezTo>
                        <a:pt x="137" y="856"/>
                        <a:pt x="136" y="863"/>
                        <a:pt x="131" y="866"/>
                      </a:cubicBezTo>
                      <a:cubicBezTo>
                        <a:pt x="129" y="868"/>
                        <a:pt x="127" y="869"/>
                        <a:pt x="124" y="869"/>
                      </a:cubicBezTo>
                      <a:cubicBezTo>
                        <a:pt x="121" y="869"/>
                        <a:pt x="118" y="867"/>
                        <a:pt x="116" y="865"/>
                      </a:cubicBezTo>
                      <a:moveTo>
                        <a:pt x="958" y="837"/>
                      </a:moveTo>
                      <a:cubicBezTo>
                        <a:pt x="953" y="834"/>
                        <a:pt x="952" y="827"/>
                        <a:pt x="955" y="822"/>
                      </a:cubicBezTo>
                      <a:cubicBezTo>
                        <a:pt x="959" y="817"/>
                        <a:pt x="966" y="816"/>
                        <a:pt x="971" y="820"/>
                      </a:cubicBezTo>
                      <a:cubicBezTo>
                        <a:pt x="976" y="823"/>
                        <a:pt x="977" y="830"/>
                        <a:pt x="973" y="835"/>
                      </a:cubicBezTo>
                      <a:cubicBezTo>
                        <a:pt x="971" y="838"/>
                        <a:pt x="968" y="839"/>
                        <a:pt x="964" y="839"/>
                      </a:cubicBezTo>
                      <a:cubicBezTo>
                        <a:pt x="962" y="839"/>
                        <a:pt x="960" y="839"/>
                        <a:pt x="958" y="837"/>
                      </a:cubicBezTo>
                      <a:moveTo>
                        <a:pt x="75" y="806"/>
                      </a:moveTo>
                      <a:cubicBezTo>
                        <a:pt x="72" y="801"/>
                        <a:pt x="74" y="794"/>
                        <a:pt x="79" y="791"/>
                      </a:cubicBezTo>
                      <a:cubicBezTo>
                        <a:pt x="84" y="788"/>
                        <a:pt x="91" y="790"/>
                        <a:pt x="94" y="795"/>
                      </a:cubicBezTo>
                      <a:cubicBezTo>
                        <a:pt x="97" y="800"/>
                        <a:pt x="95" y="807"/>
                        <a:pt x="90" y="810"/>
                      </a:cubicBezTo>
                      <a:cubicBezTo>
                        <a:pt x="88" y="811"/>
                        <a:pt x="87" y="811"/>
                        <a:pt x="85" y="811"/>
                      </a:cubicBezTo>
                      <a:cubicBezTo>
                        <a:pt x="81" y="811"/>
                        <a:pt x="77" y="809"/>
                        <a:pt x="75" y="806"/>
                      </a:cubicBezTo>
                      <a:moveTo>
                        <a:pt x="995" y="778"/>
                      </a:moveTo>
                      <a:cubicBezTo>
                        <a:pt x="990" y="775"/>
                        <a:pt x="988" y="769"/>
                        <a:pt x="990" y="764"/>
                      </a:cubicBezTo>
                      <a:cubicBezTo>
                        <a:pt x="993" y="758"/>
                        <a:pt x="999" y="756"/>
                        <a:pt x="1005" y="759"/>
                      </a:cubicBezTo>
                      <a:cubicBezTo>
                        <a:pt x="1010" y="761"/>
                        <a:pt x="1012" y="768"/>
                        <a:pt x="1010" y="773"/>
                      </a:cubicBezTo>
                      <a:cubicBezTo>
                        <a:pt x="1010" y="773"/>
                        <a:pt x="1010" y="773"/>
                        <a:pt x="1010" y="773"/>
                      </a:cubicBezTo>
                      <a:cubicBezTo>
                        <a:pt x="1008" y="777"/>
                        <a:pt x="1004" y="779"/>
                        <a:pt x="1000" y="779"/>
                      </a:cubicBezTo>
                      <a:cubicBezTo>
                        <a:pt x="998" y="779"/>
                        <a:pt x="997" y="779"/>
                        <a:pt x="995" y="778"/>
                      </a:cubicBezTo>
                      <a:moveTo>
                        <a:pt x="43" y="743"/>
                      </a:moveTo>
                      <a:cubicBezTo>
                        <a:pt x="41" y="737"/>
                        <a:pt x="43" y="731"/>
                        <a:pt x="49" y="728"/>
                      </a:cubicBezTo>
                      <a:cubicBezTo>
                        <a:pt x="54" y="726"/>
                        <a:pt x="61" y="728"/>
                        <a:pt x="63" y="734"/>
                      </a:cubicBezTo>
                      <a:cubicBezTo>
                        <a:pt x="65" y="740"/>
                        <a:pt x="63" y="746"/>
                        <a:pt x="57" y="748"/>
                      </a:cubicBezTo>
                      <a:cubicBezTo>
                        <a:pt x="56" y="749"/>
                        <a:pt x="54" y="749"/>
                        <a:pt x="53" y="749"/>
                      </a:cubicBezTo>
                      <a:cubicBezTo>
                        <a:pt x="49" y="749"/>
                        <a:pt x="45" y="747"/>
                        <a:pt x="43" y="743"/>
                      </a:cubicBezTo>
                      <a:moveTo>
                        <a:pt x="1024" y="715"/>
                      </a:moveTo>
                      <a:cubicBezTo>
                        <a:pt x="1018" y="713"/>
                        <a:pt x="1015" y="706"/>
                        <a:pt x="1017" y="701"/>
                      </a:cubicBezTo>
                      <a:cubicBezTo>
                        <a:pt x="1019" y="695"/>
                        <a:pt x="1025" y="692"/>
                        <a:pt x="1031" y="694"/>
                      </a:cubicBezTo>
                      <a:cubicBezTo>
                        <a:pt x="1036" y="696"/>
                        <a:pt x="1039" y="702"/>
                        <a:pt x="1037" y="708"/>
                      </a:cubicBezTo>
                      <a:cubicBezTo>
                        <a:pt x="1036" y="712"/>
                        <a:pt x="1032" y="715"/>
                        <a:pt x="1027" y="715"/>
                      </a:cubicBezTo>
                      <a:cubicBezTo>
                        <a:pt x="1026" y="715"/>
                        <a:pt x="1025" y="715"/>
                        <a:pt x="1024" y="715"/>
                      </a:cubicBezTo>
                      <a:moveTo>
                        <a:pt x="20" y="675"/>
                      </a:moveTo>
                      <a:cubicBezTo>
                        <a:pt x="18" y="670"/>
                        <a:pt x="21" y="664"/>
                        <a:pt x="27" y="662"/>
                      </a:cubicBezTo>
                      <a:cubicBezTo>
                        <a:pt x="33" y="660"/>
                        <a:pt x="39" y="664"/>
                        <a:pt x="41" y="670"/>
                      </a:cubicBezTo>
                      <a:cubicBezTo>
                        <a:pt x="42" y="675"/>
                        <a:pt x="39" y="681"/>
                        <a:pt x="33" y="683"/>
                      </a:cubicBezTo>
                      <a:cubicBezTo>
                        <a:pt x="32" y="683"/>
                        <a:pt x="31" y="683"/>
                        <a:pt x="30" y="683"/>
                      </a:cubicBezTo>
                      <a:cubicBezTo>
                        <a:pt x="25" y="683"/>
                        <a:pt x="21" y="680"/>
                        <a:pt x="20" y="675"/>
                      </a:cubicBezTo>
                      <a:moveTo>
                        <a:pt x="1043" y="648"/>
                      </a:moveTo>
                      <a:cubicBezTo>
                        <a:pt x="1037" y="646"/>
                        <a:pt x="1034" y="641"/>
                        <a:pt x="1035" y="635"/>
                      </a:cubicBezTo>
                      <a:cubicBezTo>
                        <a:pt x="1036" y="629"/>
                        <a:pt x="1042" y="625"/>
                        <a:pt x="1048" y="626"/>
                      </a:cubicBezTo>
                      <a:cubicBezTo>
                        <a:pt x="1054" y="627"/>
                        <a:pt x="1057" y="633"/>
                        <a:pt x="1056" y="639"/>
                      </a:cubicBezTo>
                      <a:cubicBezTo>
                        <a:pt x="1055" y="644"/>
                        <a:pt x="1051" y="648"/>
                        <a:pt x="1045" y="648"/>
                      </a:cubicBezTo>
                      <a:cubicBezTo>
                        <a:pt x="1045" y="648"/>
                        <a:pt x="1044" y="648"/>
                        <a:pt x="1043" y="648"/>
                      </a:cubicBezTo>
                      <a:moveTo>
                        <a:pt x="5" y="606"/>
                      </a:moveTo>
                      <a:cubicBezTo>
                        <a:pt x="4" y="600"/>
                        <a:pt x="9" y="594"/>
                        <a:pt x="15" y="593"/>
                      </a:cubicBezTo>
                      <a:cubicBezTo>
                        <a:pt x="21" y="593"/>
                        <a:pt x="26" y="597"/>
                        <a:pt x="27" y="603"/>
                      </a:cubicBezTo>
                      <a:cubicBezTo>
                        <a:pt x="27" y="603"/>
                        <a:pt x="27" y="603"/>
                        <a:pt x="27" y="603"/>
                      </a:cubicBezTo>
                      <a:cubicBezTo>
                        <a:pt x="28" y="609"/>
                        <a:pt x="24" y="614"/>
                        <a:pt x="18" y="615"/>
                      </a:cubicBezTo>
                      <a:cubicBezTo>
                        <a:pt x="17" y="615"/>
                        <a:pt x="17" y="615"/>
                        <a:pt x="16" y="615"/>
                      </a:cubicBezTo>
                      <a:cubicBezTo>
                        <a:pt x="11" y="615"/>
                        <a:pt x="6" y="611"/>
                        <a:pt x="5" y="606"/>
                      </a:cubicBezTo>
                      <a:moveTo>
                        <a:pt x="1054" y="579"/>
                      </a:moveTo>
                      <a:cubicBezTo>
                        <a:pt x="1048" y="578"/>
                        <a:pt x="1043" y="573"/>
                        <a:pt x="1044" y="567"/>
                      </a:cubicBezTo>
                      <a:cubicBezTo>
                        <a:pt x="1044" y="561"/>
                        <a:pt x="1049" y="556"/>
                        <a:pt x="1055" y="557"/>
                      </a:cubicBezTo>
                      <a:cubicBezTo>
                        <a:pt x="1061" y="557"/>
                        <a:pt x="1066" y="562"/>
                        <a:pt x="1065" y="568"/>
                      </a:cubicBezTo>
                      <a:cubicBezTo>
                        <a:pt x="1065" y="574"/>
                        <a:pt x="1060" y="579"/>
                        <a:pt x="1055" y="579"/>
                      </a:cubicBezTo>
                      <a:cubicBezTo>
                        <a:pt x="1054" y="579"/>
                        <a:pt x="1054" y="579"/>
                        <a:pt x="1054" y="579"/>
                      </a:cubicBezTo>
                      <a:moveTo>
                        <a:pt x="0" y="535"/>
                      </a:moveTo>
                      <a:cubicBezTo>
                        <a:pt x="0" y="534"/>
                        <a:pt x="0" y="534"/>
                        <a:pt x="0" y="534"/>
                      </a:cubicBezTo>
                      <a:cubicBezTo>
                        <a:pt x="0" y="533"/>
                        <a:pt x="0" y="533"/>
                        <a:pt x="0" y="533"/>
                      </a:cubicBezTo>
                      <a:cubicBezTo>
                        <a:pt x="0" y="527"/>
                        <a:pt x="5" y="523"/>
                        <a:pt x="11" y="523"/>
                      </a:cubicBezTo>
                      <a:cubicBezTo>
                        <a:pt x="17" y="523"/>
                        <a:pt x="22" y="527"/>
                        <a:pt x="22" y="533"/>
                      </a:cubicBezTo>
                      <a:cubicBezTo>
                        <a:pt x="22" y="534"/>
                        <a:pt x="22" y="534"/>
                        <a:pt x="22" y="534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35"/>
                        <a:pt x="22" y="535"/>
                        <a:pt x="22" y="535"/>
                      </a:cubicBezTo>
                      <a:cubicBezTo>
                        <a:pt x="22" y="541"/>
                        <a:pt x="17" y="545"/>
                        <a:pt x="11" y="545"/>
                      </a:cubicBezTo>
                      <a:cubicBezTo>
                        <a:pt x="5" y="545"/>
                        <a:pt x="0" y="541"/>
                        <a:pt x="0" y="535"/>
                      </a:cubicBezTo>
                      <a:moveTo>
                        <a:pt x="0" y="535"/>
                      </a:moveTo>
                      <a:cubicBezTo>
                        <a:pt x="0" y="535"/>
                        <a:pt x="0" y="535"/>
                        <a:pt x="0" y="535"/>
                      </a:cubicBezTo>
                      <a:cubicBezTo>
                        <a:pt x="0" y="535"/>
                        <a:pt x="0" y="535"/>
                        <a:pt x="0" y="535"/>
                      </a:cubicBezTo>
                      <a:moveTo>
                        <a:pt x="1044" y="499"/>
                      </a:moveTo>
                      <a:cubicBezTo>
                        <a:pt x="1043" y="493"/>
                        <a:pt x="1048" y="488"/>
                        <a:pt x="1054" y="487"/>
                      </a:cubicBezTo>
                      <a:cubicBezTo>
                        <a:pt x="1060" y="487"/>
                        <a:pt x="1065" y="491"/>
                        <a:pt x="1065" y="497"/>
                      </a:cubicBezTo>
                      <a:cubicBezTo>
                        <a:pt x="1066" y="503"/>
                        <a:pt x="1061" y="508"/>
                        <a:pt x="1055" y="509"/>
                      </a:cubicBezTo>
                      <a:cubicBezTo>
                        <a:pt x="1054" y="509"/>
                        <a:pt x="1054" y="509"/>
                        <a:pt x="1054" y="509"/>
                      </a:cubicBezTo>
                      <a:cubicBezTo>
                        <a:pt x="1049" y="509"/>
                        <a:pt x="1044" y="504"/>
                        <a:pt x="1044" y="499"/>
                      </a:cubicBezTo>
                      <a:moveTo>
                        <a:pt x="15" y="475"/>
                      </a:moveTo>
                      <a:cubicBezTo>
                        <a:pt x="9" y="474"/>
                        <a:pt x="4" y="468"/>
                        <a:pt x="5" y="462"/>
                      </a:cubicBezTo>
                      <a:cubicBezTo>
                        <a:pt x="6" y="456"/>
                        <a:pt x="11" y="452"/>
                        <a:pt x="17" y="453"/>
                      </a:cubicBezTo>
                      <a:cubicBezTo>
                        <a:pt x="23" y="454"/>
                        <a:pt x="28" y="459"/>
                        <a:pt x="27" y="465"/>
                      </a:cubicBezTo>
                      <a:cubicBezTo>
                        <a:pt x="26" y="471"/>
                        <a:pt x="21" y="475"/>
                        <a:pt x="16" y="475"/>
                      </a:cubicBezTo>
                      <a:cubicBezTo>
                        <a:pt x="15" y="475"/>
                        <a:pt x="15" y="475"/>
                        <a:pt x="15" y="475"/>
                      </a:cubicBezTo>
                      <a:moveTo>
                        <a:pt x="1035" y="431"/>
                      </a:moveTo>
                      <a:cubicBezTo>
                        <a:pt x="1035" y="431"/>
                        <a:pt x="1035" y="431"/>
                        <a:pt x="1035" y="431"/>
                      </a:cubicBezTo>
                      <a:cubicBezTo>
                        <a:pt x="1033" y="425"/>
                        <a:pt x="1037" y="419"/>
                        <a:pt x="1043" y="418"/>
                      </a:cubicBezTo>
                      <a:cubicBezTo>
                        <a:pt x="1049" y="417"/>
                        <a:pt x="1055" y="421"/>
                        <a:pt x="1056" y="427"/>
                      </a:cubicBezTo>
                      <a:cubicBezTo>
                        <a:pt x="1057" y="433"/>
                        <a:pt x="1053" y="438"/>
                        <a:pt x="1047" y="440"/>
                      </a:cubicBezTo>
                      <a:cubicBezTo>
                        <a:pt x="1047" y="440"/>
                        <a:pt x="1046" y="440"/>
                        <a:pt x="1045" y="440"/>
                      </a:cubicBezTo>
                      <a:cubicBezTo>
                        <a:pt x="1040" y="440"/>
                        <a:pt x="1036" y="436"/>
                        <a:pt x="1035" y="431"/>
                      </a:cubicBezTo>
                      <a:moveTo>
                        <a:pt x="27" y="406"/>
                      </a:moveTo>
                      <a:cubicBezTo>
                        <a:pt x="21" y="404"/>
                        <a:pt x="18" y="398"/>
                        <a:pt x="19" y="393"/>
                      </a:cubicBezTo>
                      <a:cubicBezTo>
                        <a:pt x="21" y="387"/>
                        <a:pt x="27" y="383"/>
                        <a:pt x="33" y="385"/>
                      </a:cubicBezTo>
                      <a:cubicBezTo>
                        <a:pt x="38" y="387"/>
                        <a:pt x="42" y="393"/>
                        <a:pt x="40" y="398"/>
                      </a:cubicBezTo>
                      <a:cubicBezTo>
                        <a:pt x="39" y="403"/>
                        <a:pt x="35" y="406"/>
                        <a:pt x="30" y="406"/>
                      </a:cubicBezTo>
                      <a:cubicBezTo>
                        <a:pt x="29" y="406"/>
                        <a:pt x="28" y="406"/>
                        <a:pt x="27" y="406"/>
                      </a:cubicBezTo>
                      <a:moveTo>
                        <a:pt x="1016" y="365"/>
                      </a:moveTo>
                      <a:cubicBezTo>
                        <a:pt x="1015" y="360"/>
                        <a:pt x="1018" y="353"/>
                        <a:pt x="1023" y="351"/>
                      </a:cubicBezTo>
                      <a:cubicBezTo>
                        <a:pt x="1029" y="349"/>
                        <a:pt x="1035" y="352"/>
                        <a:pt x="1037" y="358"/>
                      </a:cubicBezTo>
                      <a:cubicBezTo>
                        <a:pt x="1037" y="358"/>
                        <a:pt x="1037" y="358"/>
                        <a:pt x="1037" y="358"/>
                      </a:cubicBezTo>
                      <a:cubicBezTo>
                        <a:pt x="1039" y="364"/>
                        <a:pt x="1036" y="370"/>
                        <a:pt x="1030" y="372"/>
                      </a:cubicBezTo>
                      <a:cubicBezTo>
                        <a:pt x="1029" y="372"/>
                        <a:pt x="1028" y="373"/>
                        <a:pt x="1027" y="373"/>
                      </a:cubicBezTo>
                      <a:cubicBezTo>
                        <a:pt x="1022" y="373"/>
                        <a:pt x="1018" y="370"/>
                        <a:pt x="1016" y="365"/>
                      </a:cubicBezTo>
                      <a:moveTo>
                        <a:pt x="48" y="340"/>
                      </a:moveTo>
                      <a:cubicBezTo>
                        <a:pt x="43" y="337"/>
                        <a:pt x="40" y="331"/>
                        <a:pt x="43" y="325"/>
                      </a:cubicBezTo>
                      <a:cubicBezTo>
                        <a:pt x="45" y="320"/>
                        <a:pt x="51" y="317"/>
                        <a:pt x="57" y="320"/>
                      </a:cubicBezTo>
                      <a:cubicBezTo>
                        <a:pt x="62" y="322"/>
                        <a:pt x="65" y="328"/>
                        <a:pt x="63" y="334"/>
                      </a:cubicBezTo>
                      <a:cubicBezTo>
                        <a:pt x="61" y="338"/>
                        <a:pt x="57" y="340"/>
                        <a:pt x="53" y="340"/>
                      </a:cubicBezTo>
                      <a:cubicBezTo>
                        <a:pt x="51" y="340"/>
                        <a:pt x="50" y="340"/>
                        <a:pt x="48" y="340"/>
                      </a:cubicBezTo>
                      <a:moveTo>
                        <a:pt x="990" y="302"/>
                      </a:moveTo>
                      <a:cubicBezTo>
                        <a:pt x="987" y="297"/>
                        <a:pt x="989" y="290"/>
                        <a:pt x="995" y="288"/>
                      </a:cubicBezTo>
                      <a:cubicBezTo>
                        <a:pt x="1000" y="285"/>
                        <a:pt x="1006" y="287"/>
                        <a:pt x="1009" y="293"/>
                      </a:cubicBezTo>
                      <a:cubicBezTo>
                        <a:pt x="1012" y="298"/>
                        <a:pt x="1010" y="304"/>
                        <a:pt x="1004" y="307"/>
                      </a:cubicBezTo>
                      <a:cubicBezTo>
                        <a:pt x="1003" y="308"/>
                        <a:pt x="1001" y="308"/>
                        <a:pt x="999" y="308"/>
                      </a:cubicBezTo>
                      <a:cubicBezTo>
                        <a:pt x="996" y="308"/>
                        <a:pt x="992" y="306"/>
                        <a:pt x="990" y="302"/>
                      </a:cubicBezTo>
                      <a:moveTo>
                        <a:pt x="79" y="277"/>
                      </a:moveTo>
                      <a:cubicBezTo>
                        <a:pt x="73" y="274"/>
                        <a:pt x="72" y="267"/>
                        <a:pt x="75" y="262"/>
                      </a:cubicBezTo>
                      <a:cubicBezTo>
                        <a:pt x="78" y="257"/>
                        <a:pt x="85" y="255"/>
                        <a:pt x="90" y="258"/>
                      </a:cubicBezTo>
                      <a:cubicBezTo>
                        <a:pt x="95" y="261"/>
                        <a:pt x="97" y="268"/>
                        <a:pt x="94" y="273"/>
                      </a:cubicBezTo>
                      <a:cubicBezTo>
                        <a:pt x="91" y="276"/>
                        <a:pt x="88" y="278"/>
                        <a:pt x="84" y="278"/>
                      </a:cubicBezTo>
                      <a:cubicBezTo>
                        <a:pt x="82" y="278"/>
                        <a:pt x="80" y="278"/>
                        <a:pt x="79" y="277"/>
                      </a:cubicBezTo>
                      <a:moveTo>
                        <a:pt x="955" y="244"/>
                      </a:moveTo>
                      <a:cubicBezTo>
                        <a:pt x="955" y="244"/>
                        <a:pt x="955" y="244"/>
                        <a:pt x="955" y="244"/>
                      </a:cubicBezTo>
                      <a:cubicBezTo>
                        <a:pt x="951" y="239"/>
                        <a:pt x="953" y="232"/>
                        <a:pt x="958" y="229"/>
                      </a:cubicBezTo>
                      <a:cubicBezTo>
                        <a:pt x="963" y="225"/>
                        <a:pt x="969" y="226"/>
                        <a:pt x="973" y="231"/>
                      </a:cubicBezTo>
                      <a:cubicBezTo>
                        <a:pt x="976" y="236"/>
                        <a:pt x="975" y="243"/>
                        <a:pt x="970" y="247"/>
                      </a:cubicBezTo>
                      <a:cubicBezTo>
                        <a:pt x="968" y="248"/>
                        <a:pt x="966" y="248"/>
                        <a:pt x="964" y="248"/>
                      </a:cubicBezTo>
                      <a:cubicBezTo>
                        <a:pt x="960" y="248"/>
                        <a:pt x="957" y="247"/>
                        <a:pt x="955" y="244"/>
                      </a:cubicBezTo>
                      <a:moveTo>
                        <a:pt x="117" y="218"/>
                      </a:moveTo>
                      <a:cubicBezTo>
                        <a:pt x="112" y="215"/>
                        <a:pt x="111" y="208"/>
                        <a:pt x="115" y="203"/>
                      </a:cubicBezTo>
                      <a:cubicBezTo>
                        <a:pt x="119" y="198"/>
                        <a:pt x="126" y="198"/>
                        <a:pt x="130" y="201"/>
                      </a:cubicBezTo>
                      <a:cubicBezTo>
                        <a:pt x="135" y="205"/>
                        <a:pt x="136" y="212"/>
                        <a:pt x="132" y="217"/>
                      </a:cubicBezTo>
                      <a:cubicBezTo>
                        <a:pt x="132" y="217"/>
                        <a:pt x="132" y="217"/>
                        <a:pt x="132" y="217"/>
                      </a:cubicBezTo>
                      <a:cubicBezTo>
                        <a:pt x="130" y="219"/>
                        <a:pt x="127" y="221"/>
                        <a:pt x="124" y="221"/>
                      </a:cubicBezTo>
                      <a:cubicBezTo>
                        <a:pt x="121" y="221"/>
                        <a:pt x="119" y="220"/>
                        <a:pt x="117" y="218"/>
                      </a:cubicBezTo>
                      <a:moveTo>
                        <a:pt x="912" y="190"/>
                      </a:moveTo>
                      <a:cubicBezTo>
                        <a:pt x="908" y="186"/>
                        <a:pt x="909" y="179"/>
                        <a:pt x="913" y="175"/>
                      </a:cubicBezTo>
                      <a:cubicBezTo>
                        <a:pt x="918" y="171"/>
                        <a:pt x="925" y="171"/>
                        <a:pt x="929" y="176"/>
                      </a:cubicBezTo>
                      <a:cubicBezTo>
                        <a:pt x="929" y="176"/>
                        <a:pt x="929" y="176"/>
                        <a:pt x="929" y="176"/>
                      </a:cubicBezTo>
                      <a:cubicBezTo>
                        <a:pt x="933" y="180"/>
                        <a:pt x="932" y="187"/>
                        <a:pt x="928" y="191"/>
                      </a:cubicBezTo>
                      <a:cubicBezTo>
                        <a:pt x="926" y="193"/>
                        <a:pt x="923" y="194"/>
                        <a:pt x="921" y="194"/>
                      </a:cubicBezTo>
                      <a:cubicBezTo>
                        <a:pt x="918" y="194"/>
                        <a:pt x="915" y="193"/>
                        <a:pt x="912" y="190"/>
                      </a:cubicBezTo>
                      <a:moveTo>
                        <a:pt x="163" y="166"/>
                      </a:moveTo>
                      <a:cubicBezTo>
                        <a:pt x="158" y="161"/>
                        <a:pt x="159" y="154"/>
                        <a:pt x="163" y="150"/>
                      </a:cubicBezTo>
                      <a:cubicBezTo>
                        <a:pt x="167" y="146"/>
                        <a:pt x="174" y="146"/>
                        <a:pt x="178" y="151"/>
                      </a:cubicBezTo>
                      <a:cubicBezTo>
                        <a:pt x="182" y="155"/>
                        <a:pt x="182" y="162"/>
                        <a:pt x="178" y="166"/>
                      </a:cubicBezTo>
                      <a:cubicBezTo>
                        <a:pt x="178" y="166"/>
                        <a:pt x="178" y="166"/>
                        <a:pt x="178" y="166"/>
                      </a:cubicBezTo>
                      <a:cubicBezTo>
                        <a:pt x="176" y="168"/>
                        <a:pt x="173" y="169"/>
                        <a:pt x="170" y="169"/>
                      </a:cubicBezTo>
                      <a:cubicBezTo>
                        <a:pt x="168" y="169"/>
                        <a:pt x="165" y="168"/>
                        <a:pt x="163" y="166"/>
                      </a:cubicBezTo>
                      <a:moveTo>
                        <a:pt x="863" y="143"/>
                      </a:moveTo>
                      <a:cubicBezTo>
                        <a:pt x="859" y="139"/>
                        <a:pt x="858" y="132"/>
                        <a:pt x="862" y="127"/>
                      </a:cubicBezTo>
                      <a:cubicBezTo>
                        <a:pt x="866" y="123"/>
                        <a:pt x="873" y="122"/>
                        <a:pt x="877" y="126"/>
                      </a:cubicBezTo>
                      <a:cubicBezTo>
                        <a:pt x="882" y="130"/>
                        <a:pt x="883" y="137"/>
                        <a:pt x="879" y="141"/>
                      </a:cubicBezTo>
                      <a:cubicBezTo>
                        <a:pt x="877" y="144"/>
                        <a:pt x="873" y="145"/>
                        <a:pt x="870" y="145"/>
                      </a:cubicBezTo>
                      <a:cubicBezTo>
                        <a:pt x="868" y="145"/>
                        <a:pt x="865" y="145"/>
                        <a:pt x="863" y="143"/>
                      </a:cubicBezTo>
                      <a:moveTo>
                        <a:pt x="215" y="120"/>
                      </a:moveTo>
                      <a:cubicBezTo>
                        <a:pt x="211" y="115"/>
                        <a:pt x="212" y="108"/>
                        <a:pt x="217" y="104"/>
                      </a:cubicBezTo>
                      <a:cubicBezTo>
                        <a:pt x="222" y="101"/>
                        <a:pt x="229" y="102"/>
                        <a:pt x="232" y="107"/>
                      </a:cubicBezTo>
                      <a:cubicBezTo>
                        <a:pt x="236" y="111"/>
                        <a:pt x="235" y="118"/>
                        <a:pt x="230" y="122"/>
                      </a:cubicBezTo>
                      <a:cubicBezTo>
                        <a:pt x="228" y="123"/>
                        <a:pt x="226" y="124"/>
                        <a:pt x="224" y="124"/>
                      </a:cubicBezTo>
                      <a:cubicBezTo>
                        <a:pt x="220" y="124"/>
                        <a:pt x="217" y="122"/>
                        <a:pt x="215" y="120"/>
                      </a:cubicBezTo>
                      <a:moveTo>
                        <a:pt x="808" y="102"/>
                      </a:moveTo>
                      <a:cubicBezTo>
                        <a:pt x="803" y="99"/>
                        <a:pt x="802" y="92"/>
                        <a:pt x="805" y="87"/>
                      </a:cubicBezTo>
                      <a:cubicBezTo>
                        <a:pt x="808" y="82"/>
                        <a:pt x="815" y="81"/>
                        <a:pt x="820" y="84"/>
                      </a:cubicBezTo>
                      <a:cubicBezTo>
                        <a:pt x="825" y="87"/>
                        <a:pt x="827" y="94"/>
                        <a:pt x="823" y="99"/>
                      </a:cubicBezTo>
                      <a:cubicBezTo>
                        <a:pt x="821" y="102"/>
                        <a:pt x="818" y="104"/>
                        <a:pt x="814" y="104"/>
                      </a:cubicBezTo>
                      <a:cubicBezTo>
                        <a:pt x="812" y="104"/>
                        <a:pt x="810" y="103"/>
                        <a:pt x="808" y="102"/>
                      </a:cubicBezTo>
                      <a:moveTo>
                        <a:pt x="273" y="81"/>
                      </a:moveTo>
                      <a:cubicBezTo>
                        <a:pt x="270" y="75"/>
                        <a:pt x="272" y="69"/>
                        <a:pt x="277" y="66"/>
                      </a:cubicBezTo>
                      <a:cubicBezTo>
                        <a:pt x="282" y="63"/>
                        <a:pt x="289" y="65"/>
                        <a:pt x="292" y="70"/>
                      </a:cubicBezTo>
                      <a:cubicBezTo>
                        <a:pt x="295" y="76"/>
                        <a:pt x="293" y="82"/>
                        <a:pt x="288" y="85"/>
                      </a:cubicBezTo>
                      <a:cubicBezTo>
                        <a:pt x="286" y="86"/>
                        <a:pt x="284" y="86"/>
                        <a:pt x="282" y="86"/>
                      </a:cubicBezTo>
                      <a:cubicBezTo>
                        <a:pt x="279" y="86"/>
                        <a:pt x="275" y="84"/>
                        <a:pt x="273" y="81"/>
                      </a:cubicBezTo>
                      <a:moveTo>
                        <a:pt x="748" y="69"/>
                      </a:moveTo>
                      <a:cubicBezTo>
                        <a:pt x="743" y="67"/>
                        <a:pt x="741" y="60"/>
                        <a:pt x="743" y="55"/>
                      </a:cubicBezTo>
                      <a:cubicBezTo>
                        <a:pt x="746" y="49"/>
                        <a:pt x="752" y="47"/>
                        <a:pt x="758" y="50"/>
                      </a:cubicBezTo>
                      <a:cubicBezTo>
                        <a:pt x="763" y="52"/>
                        <a:pt x="765" y="59"/>
                        <a:pt x="763" y="64"/>
                      </a:cubicBezTo>
                      <a:cubicBezTo>
                        <a:pt x="761" y="68"/>
                        <a:pt x="757" y="70"/>
                        <a:pt x="753" y="70"/>
                      </a:cubicBezTo>
                      <a:cubicBezTo>
                        <a:pt x="752" y="70"/>
                        <a:pt x="750" y="70"/>
                        <a:pt x="748" y="69"/>
                      </a:cubicBezTo>
                      <a:moveTo>
                        <a:pt x="335" y="50"/>
                      </a:moveTo>
                      <a:cubicBezTo>
                        <a:pt x="333" y="44"/>
                        <a:pt x="336" y="38"/>
                        <a:pt x="342" y="36"/>
                      </a:cubicBezTo>
                      <a:cubicBezTo>
                        <a:pt x="347" y="34"/>
                        <a:pt x="354" y="37"/>
                        <a:pt x="356" y="42"/>
                      </a:cubicBezTo>
                      <a:cubicBezTo>
                        <a:pt x="358" y="48"/>
                        <a:pt x="355" y="54"/>
                        <a:pt x="350" y="56"/>
                      </a:cubicBezTo>
                      <a:cubicBezTo>
                        <a:pt x="348" y="57"/>
                        <a:pt x="347" y="57"/>
                        <a:pt x="346" y="57"/>
                      </a:cubicBezTo>
                      <a:cubicBezTo>
                        <a:pt x="341" y="57"/>
                        <a:pt x="337" y="54"/>
                        <a:pt x="335" y="50"/>
                      </a:cubicBezTo>
                      <a:moveTo>
                        <a:pt x="685" y="45"/>
                      </a:moveTo>
                      <a:cubicBezTo>
                        <a:pt x="679" y="43"/>
                        <a:pt x="676" y="37"/>
                        <a:pt x="678" y="31"/>
                      </a:cubicBezTo>
                      <a:cubicBezTo>
                        <a:pt x="679" y="25"/>
                        <a:pt x="685" y="22"/>
                        <a:pt x="691" y="24"/>
                      </a:cubicBezTo>
                      <a:cubicBezTo>
                        <a:pt x="697" y="26"/>
                        <a:pt x="700" y="32"/>
                        <a:pt x="698" y="38"/>
                      </a:cubicBezTo>
                      <a:cubicBezTo>
                        <a:pt x="697" y="42"/>
                        <a:pt x="693" y="45"/>
                        <a:pt x="688" y="45"/>
                      </a:cubicBezTo>
                      <a:cubicBezTo>
                        <a:pt x="687" y="45"/>
                        <a:pt x="686" y="45"/>
                        <a:pt x="685" y="45"/>
                      </a:cubicBezTo>
                      <a:moveTo>
                        <a:pt x="402" y="28"/>
                      </a:moveTo>
                      <a:cubicBezTo>
                        <a:pt x="400" y="22"/>
                        <a:pt x="404" y="16"/>
                        <a:pt x="410" y="15"/>
                      </a:cubicBezTo>
                      <a:cubicBezTo>
                        <a:pt x="416" y="13"/>
                        <a:pt x="421" y="17"/>
                        <a:pt x="423" y="23"/>
                      </a:cubicBezTo>
                      <a:cubicBezTo>
                        <a:pt x="424" y="29"/>
                        <a:pt x="421" y="35"/>
                        <a:pt x="415" y="36"/>
                      </a:cubicBezTo>
                      <a:cubicBezTo>
                        <a:pt x="414" y="36"/>
                        <a:pt x="413" y="36"/>
                        <a:pt x="412" y="36"/>
                      </a:cubicBezTo>
                      <a:cubicBezTo>
                        <a:pt x="407" y="36"/>
                        <a:pt x="403" y="33"/>
                        <a:pt x="402" y="28"/>
                      </a:cubicBezTo>
                      <a:moveTo>
                        <a:pt x="618" y="29"/>
                      </a:moveTo>
                      <a:cubicBezTo>
                        <a:pt x="612" y="28"/>
                        <a:pt x="608" y="23"/>
                        <a:pt x="609" y="17"/>
                      </a:cubicBezTo>
                      <a:cubicBezTo>
                        <a:pt x="610" y="11"/>
                        <a:pt x="616" y="7"/>
                        <a:pt x="622" y="8"/>
                      </a:cubicBezTo>
                      <a:cubicBezTo>
                        <a:pt x="628" y="9"/>
                        <a:pt x="632" y="14"/>
                        <a:pt x="631" y="20"/>
                      </a:cubicBezTo>
                      <a:cubicBezTo>
                        <a:pt x="630" y="26"/>
                        <a:pt x="625" y="29"/>
                        <a:pt x="620" y="29"/>
                      </a:cubicBezTo>
                      <a:cubicBezTo>
                        <a:pt x="619" y="29"/>
                        <a:pt x="619" y="29"/>
                        <a:pt x="618" y="29"/>
                      </a:cubicBezTo>
                      <a:moveTo>
                        <a:pt x="470" y="15"/>
                      </a:moveTo>
                      <a:cubicBezTo>
                        <a:pt x="470" y="9"/>
                        <a:pt x="474" y="4"/>
                        <a:pt x="480" y="3"/>
                      </a:cubicBezTo>
                      <a:cubicBezTo>
                        <a:pt x="486" y="2"/>
                        <a:pt x="491" y="7"/>
                        <a:pt x="492" y="13"/>
                      </a:cubicBezTo>
                      <a:cubicBezTo>
                        <a:pt x="492" y="19"/>
                        <a:pt x="488" y="24"/>
                        <a:pt x="482" y="25"/>
                      </a:cubicBezTo>
                      <a:cubicBezTo>
                        <a:pt x="482" y="25"/>
                        <a:pt x="481" y="25"/>
                        <a:pt x="481" y="25"/>
                      </a:cubicBezTo>
                      <a:cubicBezTo>
                        <a:pt x="475" y="25"/>
                        <a:pt x="471" y="21"/>
                        <a:pt x="470" y="15"/>
                      </a:cubicBezTo>
                      <a:moveTo>
                        <a:pt x="550" y="22"/>
                      </a:moveTo>
                      <a:cubicBezTo>
                        <a:pt x="544" y="22"/>
                        <a:pt x="540" y="17"/>
                        <a:pt x="540" y="11"/>
                      </a:cubicBezTo>
                      <a:cubicBezTo>
                        <a:pt x="540" y="5"/>
                        <a:pt x="545" y="0"/>
                        <a:pt x="551" y="1"/>
                      </a:cubicBezTo>
                      <a:cubicBezTo>
                        <a:pt x="557" y="1"/>
                        <a:pt x="562" y="6"/>
                        <a:pt x="562" y="12"/>
                      </a:cubicBezTo>
                      <a:cubicBezTo>
                        <a:pt x="561" y="18"/>
                        <a:pt x="557" y="22"/>
                        <a:pt x="551" y="22"/>
                      </a:cubicBezTo>
                      <a:cubicBezTo>
                        <a:pt x="550" y="22"/>
                        <a:pt x="550" y="22"/>
                        <a:pt x="550" y="2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7547624" y="3063557"/>
                <a:ext cx="1132677" cy="1137830"/>
                <a:chOff x="7547624" y="2775525"/>
                <a:chExt cx="1132677" cy="1137830"/>
              </a:xfrm>
            </p:grpSpPr>
            <p:grpSp>
              <p:nvGrpSpPr>
                <p:cNvPr id="15" name="组合 14"/>
                <p:cNvGrpSpPr/>
                <p:nvPr/>
              </p:nvGrpSpPr>
              <p:grpSpPr>
                <a:xfrm>
                  <a:off x="7547624" y="2775525"/>
                  <a:ext cx="1132677" cy="1137830"/>
                  <a:chOff x="2844765" y="1907391"/>
                  <a:chExt cx="2149510" cy="2159288"/>
                </a:xfrm>
              </p:grpSpPr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2844765" y="1907391"/>
                    <a:ext cx="2149510" cy="2159288"/>
                    <a:chOff x="2844765" y="2517279"/>
                    <a:chExt cx="1542384" cy="1549400"/>
                  </a:xfrm>
                </p:grpSpPr>
                <p:sp>
                  <p:nvSpPr>
                    <p:cNvPr id="19" name="Freeform 8"/>
                    <p:cNvSpPr/>
                    <p:nvPr/>
                  </p:nvSpPr>
                  <p:spPr bwMode="auto">
                    <a:xfrm>
                      <a:off x="2845686" y="2564904"/>
                      <a:ext cx="1541463" cy="1454150"/>
                    </a:xfrm>
                    <a:custGeom>
                      <a:avLst/>
                      <a:gdLst>
                        <a:gd name="T0" fmla="*/ 0 w 1543"/>
                        <a:gd name="T1" fmla="*/ 727 h 1454"/>
                        <a:gd name="T2" fmla="*/ 239 w 1543"/>
                        <a:gd name="T3" fmla="*/ 420 h 1454"/>
                        <a:gd name="T4" fmla="*/ 386 w 1543"/>
                        <a:gd name="T5" fmla="*/ 59 h 1454"/>
                        <a:gd name="T6" fmla="*/ 771 w 1543"/>
                        <a:gd name="T7" fmla="*/ 112 h 1454"/>
                        <a:gd name="T8" fmla="*/ 1157 w 1543"/>
                        <a:gd name="T9" fmla="*/ 59 h 1454"/>
                        <a:gd name="T10" fmla="*/ 1304 w 1543"/>
                        <a:gd name="T11" fmla="*/ 420 h 1454"/>
                        <a:gd name="T12" fmla="*/ 1543 w 1543"/>
                        <a:gd name="T13" fmla="*/ 727 h 1454"/>
                        <a:gd name="T14" fmla="*/ 1304 w 1543"/>
                        <a:gd name="T15" fmla="*/ 1034 h 1454"/>
                        <a:gd name="T16" fmla="*/ 1157 w 1543"/>
                        <a:gd name="T17" fmla="*/ 1395 h 1454"/>
                        <a:gd name="T18" fmla="*/ 771 w 1543"/>
                        <a:gd name="T19" fmla="*/ 1341 h 1454"/>
                        <a:gd name="T20" fmla="*/ 386 w 1543"/>
                        <a:gd name="T21" fmla="*/ 1395 h 1454"/>
                        <a:gd name="T22" fmla="*/ 239 w 1543"/>
                        <a:gd name="T23" fmla="*/ 1034 h 1454"/>
                        <a:gd name="T24" fmla="*/ 0 w 1543"/>
                        <a:gd name="T25" fmla="*/ 727 h 14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543" h="1454">
                          <a:moveTo>
                            <a:pt x="0" y="727"/>
                          </a:moveTo>
                          <a:cubicBezTo>
                            <a:pt x="0" y="601"/>
                            <a:pt x="180" y="521"/>
                            <a:pt x="239" y="420"/>
                          </a:cubicBezTo>
                          <a:cubicBezTo>
                            <a:pt x="300" y="314"/>
                            <a:pt x="280" y="119"/>
                            <a:pt x="386" y="59"/>
                          </a:cubicBezTo>
                          <a:cubicBezTo>
                            <a:pt x="488" y="0"/>
                            <a:pt x="645" y="112"/>
                            <a:pt x="771" y="112"/>
                          </a:cubicBezTo>
                          <a:cubicBezTo>
                            <a:pt x="898" y="112"/>
                            <a:pt x="1055" y="0"/>
                            <a:pt x="1157" y="59"/>
                          </a:cubicBezTo>
                          <a:cubicBezTo>
                            <a:pt x="1263" y="119"/>
                            <a:pt x="1243" y="314"/>
                            <a:pt x="1304" y="420"/>
                          </a:cubicBezTo>
                          <a:cubicBezTo>
                            <a:pt x="1363" y="521"/>
                            <a:pt x="1543" y="601"/>
                            <a:pt x="1543" y="727"/>
                          </a:cubicBezTo>
                          <a:cubicBezTo>
                            <a:pt x="1543" y="853"/>
                            <a:pt x="1363" y="932"/>
                            <a:pt x="1304" y="1034"/>
                          </a:cubicBezTo>
                          <a:cubicBezTo>
                            <a:pt x="1243" y="1139"/>
                            <a:pt x="1263" y="1334"/>
                            <a:pt x="1157" y="1395"/>
                          </a:cubicBezTo>
                          <a:cubicBezTo>
                            <a:pt x="1055" y="1454"/>
                            <a:pt x="898" y="1341"/>
                            <a:pt x="771" y="1341"/>
                          </a:cubicBezTo>
                          <a:cubicBezTo>
                            <a:pt x="645" y="1341"/>
                            <a:pt x="488" y="1454"/>
                            <a:pt x="386" y="1395"/>
                          </a:cubicBezTo>
                          <a:cubicBezTo>
                            <a:pt x="280" y="1334"/>
                            <a:pt x="300" y="1139"/>
                            <a:pt x="239" y="1034"/>
                          </a:cubicBezTo>
                          <a:cubicBezTo>
                            <a:pt x="180" y="932"/>
                            <a:pt x="0" y="853"/>
                            <a:pt x="0" y="72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baseline="-25000" dirty="0"/>
                    </a:p>
                  </p:txBody>
                </p:sp>
                <p:sp>
                  <p:nvSpPr>
                    <p:cNvPr id="20" name="Freeform 8"/>
                    <p:cNvSpPr/>
                    <p:nvPr/>
                  </p:nvSpPr>
                  <p:spPr bwMode="auto">
                    <a:xfrm>
                      <a:off x="2844765" y="2564904"/>
                      <a:ext cx="1541463" cy="1454150"/>
                    </a:xfrm>
                    <a:custGeom>
                      <a:avLst/>
                      <a:gdLst>
                        <a:gd name="T0" fmla="*/ 0 w 1543"/>
                        <a:gd name="T1" fmla="*/ 727 h 1454"/>
                        <a:gd name="T2" fmla="*/ 239 w 1543"/>
                        <a:gd name="T3" fmla="*/ 420 h 1454"/>
                        <a:gd name="T4" fmla="*/ 386 w 1543"/>
                        <a:gd name="T5" fmla="*/ 59 h 1454"/>
                        <a:gd name="T6" fmla="*/ 771 w 1543"/>
                        <a:gd name="T7" fmla="*/ 112 h 1454"/>
                        <a:gd name="T8" fmla="*/ 1157 w 1543"/>
                        <a:gd name="T9" fmla="*/ 59 h 1454"/>
                        <a:gd name="T10" fmla="*/ 1304 w 1543"/>
                        <a:gd name="T11" fmla="*/ 420 h 1454"/>
                        <a:gd name="T12" fmla="*/ 1543 w 1543"/>
                        <a:gd name="T13" fmla="*/ 727 h 1454"/>
                        <a:gd name="T14" fmla="*/ 1304 w 1543"/>
                        <a:gd name="T15" fmla="*/ 1034 h 1454"/>
                        <a:gd name="T16" fmla="*/ 1157 w 1543"/>
                        <a:gd name="T17" fmla="*/ 1395 h 1454"/>
                        <a:gd name="T18" fmla="*/ 771 w 1543"/>
                        <a:gd name="T19" fmla="*/ 1341 h 1454"/>
                        <a:gd name="T20" fmla="*/ 386 w 1543"/>
                        <a:gd name="T21" fmla="*/ 1395 h 1454"/>
                        <a:gd name="T22" fmla="*/ 239 w 1543"/>
                        <a:gd name="T23" fmla="*/ 1034 h 1454"/>
                        <a:gd name="T24" fmla="*/ 0 w 1543"/>
                        <a:gd name="T25" fmla="*/ 727 h 14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543" h="1454">
                          <a:moveTo>
                            <a:pt x="0" y="727"/>
                          </a:moveTo>
                          <a:cubicBezTo>
                            <a:pt x="0" y="601"/>
                            <a:pt x="180" y="521"/>
                            <a:pt x="239" y="420"/>
                          </a:cubicBezTo>
                          <a:cubicBezTo>
                            <a:pt x="300" y="314"/>
                            <a:pt x="280" y="119"/>
                            <a:pt x="386" y="59"/>
                          </a:cubicBezTo>
                          <a:cubicBezTo>
                            <a:pt x="488" y="0"/>
                            <a:pt x="645" y="112"/>
                            <a:pt x="771" y="112"/>
                          </a:cubicBezTo>
                          <a:cubicBezTo>
                            <a:pt x="898" y="112"/>
                            <a:pt x="1055" y="0"/>
                            <a:pt x="1157" y="59"/>
                          </a:cubicBezTo>
                          <a:cubicBezTo>
                            <a:pt x="1263" y="119"/>
                            <a:pt x="1243" y="314"/>
                            <a:pt x="1304" y="420"/>
                          </a:cubicBezTo>
                          <a:cubicBezTo>
                            <a:pt x="1363" y="521"/>
                            <a:pt x="1543" y="601"/>
                            <a:pt x="1543" y="727"/>
                          </a:cubicBezTo>
                          <a:cubicBezTo>
                            <a:pt x="1543" y="853"/>
                            <a:pt x="1363" y="932"/>
                            <a:pt x="1304" y="1034"/>
                          </a:cubicBezTo>
                          <a:cubicBezTo>
                            <a:pt x="1243" y="1139"/>
                            <a:pt x="1263" y="1334"/>
                            <a:pt x="1157" y="1395"/>
                          </a:cubicBezTo>
                          <a:cubicBezTo>
                            <a:pt x="1055" y="1454"/>
                            <a:pt x="898" y="1341"/>
                            <a:pt x="771" y="1341"/>
                          </a:cubicBezTo>
                          <a:cubicBezTo>
                            <a:pt x="645" y="1341"/>
                            <a:pt x="488" y="1454"/>
                            <a:pt x="386" y="1395"/>
                          </a:cubicBezTo>
                          <a:cubicBezTo>
                            <a:pt x="280" y="1334"/>
                            <a:pt x="300" y="1139"/>
                            <a:pt x="239" y="1034"/>
                          </a:cubicBezTo>
                          <a:cubicBezTo>
                            <a:pt x="180" y="932"/>
                            <a:pt x="0" y="853"/>
                            <a:pt x="0" y="727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alpha val="22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" name="Freeform 7"/>
                    <p:cNvSpPr/>
                    <p:nvPr/>
                  </p:nvSpPr>
                  <p:spPr bwMode="auto">
                    <a:xfrm>
                      <a:off x="2884580" y="2517279"/>
                      <a:ext cx="1477963" cy="1549400"/>
                    </a:xfrm>
                    <a:custGeom>
                      <a:avLst/>
                      <a:gdLst>
                        <a:gd name="T0" fmla="*/ 60 w 1479"/>
                        <a:gd name="T1" fmla="*/ 409 h 1550"/>
                        <a:gd name="T2" fmla="*/ 416 w 1479"/>
                        <a:gd name="T3" fmla="*/ 252 h 1550"/>
                        <a:gd name="T4" fmla="*/ 716 w 1479"/>
                        <a:gd name="T5" fmla="*/ 3 h 1550"/>
                        <a:gd name="T6" fmla="*/ 1030 w 1479"/>
                        <a:gd name="T7" fmla="*/ 233 h 1550"/>
                        <a:gd name="T8" fmla="*/ 1396 w 1479"/>
                        <a:gd name="T9" fmla="*/ 368 h 1550"/>
                        <a:gd name="T10" fmla="*/ 1354 w 1479"/>
                        <a:gd name="T11" fmla="*/ 756 h 1550"/>
                        <a:gd name="T12" fmla="*/ 1419 w 1479"/>
                        <a:gd name="T13" fmla="*/ 1140 h 1550"/>
                        <a:gd name="T14" fmla="*/ 1063 w 1479"/>
                        <a:gd name="T15" fmla="*/ 1297 h 1550"/>
                        <a:gd name="T16" fmla="*/ 763 w 1479"/>
                        <a:gd name="T17" fmla="*/ 1546 h 1550"/>
                        <a:gd name="T18" fmla="*/ 448 w 1479"/>
                        <a:gd name="T19" fmla="*/ 1316 h 1550"/>
                        <a:gd name="T20" fmla="*/ 83 w 1479"/>
                        <a:gd name="T21" fmla="*/ 1181 h 1550"/>
                        <a:gd name="T22" fmla="*/ 125 w 1479"/>
                        <a:gd name="T23" fmla="*/ 793 h 1550"/>
                        <a:gd name="T24" fmla="*/ 60 w 1479"/>
                        <a:gd name="T25" fmla="*/ 409 h 15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479" h="1550">
                          <a:moveTo>
                            <a:pt x="60" y="409"/>
                          </a:moveTo>
                          <a:cubicBezTo>
                            <a:pt x="119" y="298"/>
                            <a:pt x="316" y="314"/>
                            <a:pt x="416" y="252"/>
                          </a:cubicBezTo>
                          <a:cubicBezTo>
                            <a:pt x="519" y="188"/>
                            <a:pt x="594" y="7"/>
                            <a:pt x="716" y="3"/>
                          </a:cubicBezTo>
                          <a:cubicBezTo>
                            <a:pt x="833" y="0"/>
                            <a:pt x="919" y="173"/>
                            <a:pt x="1030" y="233"/>
                          </a:cubicBezTo>
                          <a:cubicBezTo>
                            <a:pt x="1142" y="293"/>
                            <a:pt x="1334" y="268"/>
                            <a:pt x="1396" y="368"/>
                          </a:cubicBezTo>
                          <a:cubicBezTo>
                            <a:pt x="1459" y="472"/>
                            <a:pt x="1350" y="634"/>
                            <a:pt x="1354" y="756"/>
                          </a:cubicBezTo>
                          <a:cubicBezTo>
                            <a:pt x="1358" y="874"/>
                            <a:pt x="1479" y="1028"/>
                            <a:pt x="1419" y="1140"/>
                          </a:cubicBezTo>
                          <a:cubicBezTo>
                            <a:pt x="1359" y="1251"/>
                            <a:pt x="1163" y="1235"/>
                            <a:pt x="1063" y="1297"/>
                          </a:cubicBezTo>
                          <a:cubicBezTo>
                            <a:pt x="960" y="1361"/>
                            <a:pt x="884" y="1542"/>
                            <a:pt x="763" y="1546"/>
                          </a:cubicBezTo>
                          <a:cubicBezTo>
                            <a:pt x="645" y="1550"/>
                            <a:pt x="560" y="1376"/>
                            <a:pt x="448" y="1316"/>
                          </a:cubicBezTo>
                          <a:cubicBezTo>
                            <a:pt x="337" y="1256"/>
                            <a:pt x="145" y="1281"/>
                            <a:pt x="83" y="1181"/>
                          </a:cubicBezTo>
                          <a:cubicBezTo>
                            <a:pt x="19" y="1077"/>
                            <a:pt x="129" y="915"/>
                            <a:pt x="125" y="793"/>
                          </a:cubicBezTo>
                          <a:cubicBezTo>
                            <a:pt x="121" y="675"/>
                            <a:pt x="0" y="521"/>
                            <a:pt x="60" y="409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9901" y="2689522"/>
                      <a:ext cx="1204913" cy="1204913"/>
                    </a:xfrm>
                    <a:prstGeom prst="ellipse">
                      <a:avLst/>
                    </a:prstGeom>
                    <a:solidFill>
                      <a:schemeClr val="bg1">
                        <a:alpha val="93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8" name="Freeform 11"/>
                  <p:cNvSpPr>
                    <a:spLocks noEditPoints="1"/>
                  </p:cNvSpPr>
                  <p:nvPr/>
                </p:nvSpPr>
                <p:spPr bwMode="auto">
                  <a:xfrm>
                    <a:off x="3163154" y="2257457"/>
                    <a:ext cx="1480925" cy="1480925"/>
                  </a:xfrm>
                  <a:custGeom>
                    <a:avLst/>
                    <a:gdLst>
                      <a:gd name="T0" fmla="*/ 552 w 1066"/>
                      <a:gd name="T1" fmla="*/ 1066 h 1066"/>
                      <a:gd name="T2" fmla="*/ 493 w 1066"/>
                      <a:gd name="T3" fmla="*/ 1054 h 1066"/>
                      <a:gd name="T4" fmla="*/ 632 w 1066"/>
                      <a:gd name="T5" fmla="*/ 1047 h 1066"/>
                      <a:gd name="T6" fmla="*/ 403 w 1066"/>
                      <a:gd name="T7" fmla="*/ 1039 h 1066"/>
                      <a:gd name="T8" fmla="*/ 679 w 1066"/>
                      <a:gd name="T9" fmla="*/ 1035 h 1066"/>
                      <a:gd name="T10" fmla="*/ 679 w 1066"/>
                      <a:gd name="T11" fmla="*/ 1035 h 1066"/>
                      <a:gd name="T12" fmla="*/ 347 w 1066"/>
                      <a:gd name="T13" fmla="*/ 1032 h 1066"/>
                      <a:gd name="T14" fmla="*/ 759 w 1066"/>
                      <a:gd name="T15" fmla="*/ 1017 h 1066"/>
                      <a:gd name="T16" fmla="*/ 289 w 1066"/>
                      <a:gd name="T17" fmla="*/ 982 h 1066"/>
                      <a:gd name="T18" fmla="*/ 809 w 1066"/>
                      <a:gd name="T19" fmla="*/ 964 h 1066"/>
                      <a:gd name="T20" fmla="*/ 218 w 1066"/>
                      <a:gd name="T21" fmla="*/ 963 h 1066"/>
                      <a:gd name="T22" fmla="*/ 218 w 1066"/>
                      <a:gd name="T23" fmla="*/ 963 h 1066"/>
                      <a:gd name="T24" fmla="*/ 871 w 1066"/>
                      <a:gd name="T25" fmla="*/ 943 h 1066"/>
                      <a:gd name="T26" fmla="*/ 179 w 1066"/>
                      <a:gd name="T27" fmla="*/ 917 h 1066"/>
                      <a:gd name="T28" fmla="*/ 929 w 1066"/>
                      <a:gd name="T29" fmla="*/ 875 h 1066"/>
                      <a:gd name="T30" fmla="*/ 117 w 1066"/>
                      <a:gd name="T31" fmla="*/ 849 h 1066"/>
                      <a:gd name="T32" fmla="*/ 958 w 1066"/>
                      <a:gd name="T33" fmla="*/ 837 h 1066"/>
                      <a:gd name="T34" fmla="*/ 958 w 1066"/>
                      <a:gd name="T35" fmla="*/ 837 h 1066"/>
                      <a:gd name="T36" fmla="*/ 85 w 1066"/>
                      <a:gd name="T37" fmla="*/ 811 h 1066"/>
                      <a:gd name="T38" fmla="*/ 1010 w 1066"/>
                      <a:gd name="T39" fmla="*/ 773 h 1066"/>
                      <a:gd name="T40" fmla="*/ 49 w 1066"/>
                      <a:gd name="T41" fmla="*/ 728 h 1066"/>
                      <a:gd name="T42" fmla="*/ 1024 w 1066"/>
                      <a:gd name="T43" fmla="*/ 715 h 1066"/>
                      <a:gd name="T44" fmla="*/ 1024 w 1066"/>
                      <a:gd name="T45" fmla="*/ 715 h 1066"/>
                      <a:gd name="T46" fmla="*/ 30 w 1066"/>
                      <a:gd name="T47" fmla="*/ 683 h 1066"/>
                      <a:gd name="T48" fmla="*/ 1056 w 1066"/>
                      <a:gd name="T49" fmla="*/ 639 h 1066"/>
                      <a:gd name="T50" fmla="*/ 27 w 1066"/>
                      <a:gd name="T51" fmla="*/ 603 h 1066"/>
                      <a:gd name="T52" fmla="*/ 1054 w 1066"/>
                      <a:gd name="T53" fmla="*/ 579 h 1066"/>
                      <a:gd name="T54" fmla="*/ 1054 w 1066"/>
                      <a:gd name="T55" fmla="*/ 579 h 1066"/>
                      <a:gd name="T56" fmla="*/ 22 w 1066"/>
                      <a:gd name="T57" fmla="*/ 533 h 1066"/>
                      <a:gd name="T58" fmla="*/ 0 w 1066"/>
                      <a:gd name="T59" fmla="*/ 535 h 1066"/>
                      <a:gd name="T60" fmla="*/ 1054 w 1066"/>
                      <a:gd name="T61" fmla="*/ 487 h 1066"/>
                      <a:gd name="T62" fmla="*/ 15 w 1066"/>
                      <a:gd name="T63" fmla="*/ 475 h 1066"/>
                      <a:gd name="T64" fmla="*/ 15 w 1066"/>
                      <a:gd name="T65" fmla="*/ 475 h 1066"/>
                      <a:gd name="T66" fmla="*/ 1047 w 1066"/>
                      <a:gd name="T67" fmla="*/ 440 h 1066"/>
                      <a:gd name="T68" fmla="*/ 33 w 1066"/>
                      <a:gd name="T69" fmla="*/ 385 h 1066"/>
                      <a:gd name="T70" fmla="*/ 1023 w 1066"/>
                      <a:gd name="T71" fmla="*/ 351 h 1066"/>
                      <a:gd name="T72" fmla="*/ 1016 w 1066"/>
                      <a:gd name="T73" fmla="*/ 365 h 1066"/>
                      <a:gd name="T74" fmla="*/ 53 w 1066"/>
                      <a:gd name="T75" fmla="*/ 340 h 1066"/>
                      <a:gd name="T76" fmla="*/ 1004 w 1066"/>
                      <a:gd name="T77" fmla="*/ 307 h 1066"/>
                      <a:gd name="T78" fmla="*/ 90 w 1066"/>
                      <a:gd name="T79" fmla="*/ 258 h 1066"/>
                      <a:gd name="T80" fmla="*/ 955 w 1066"/>
                      <a:gd name="T81" fmla="*/ 244 h 1066"/>
                      <a:gd name="T82" fmla="*/ 955 w 1066"/>
                      <a:gd name="T83" fmla="*/ 244 h 1066"/>
                      <a:gd name="T84" fmla="*/ 132 w 1066"/>
                      <a:gd name="T85" fmla="*/ 217 h 1066"/>
                      <a:gd name="T86" fmla="*/ 929 w 1066"/>
                      <a:gd name="T87" fmla="*/ 176 h 1066"/>
                      <a:gd name="T88" fmla="*/ 163 w 1066"/>
                      <a:gd name="T89" fmla="*/ 166 h 1066"/>
                      <a:gd name="T90" fmla="*/ 170 w 1066"/>
                      <a:gd name="T91" fmla="*/ 169 h 1066"/>
                      <a:gd name="T92" fmla="*/ 879 w 1066"/>
                      <a:gd name="T93" fmla="*/ 141 h 1066"/>
                      <a:gd name="T94" fmla="*/ 232 w 1066"/>
                      <a:gd name="T95" fmla="*/ 107 h 1066"/>
                      <a:gd name="T96" fmla="*/ 805 w 1066"/>
                      <a:gd name="T97" fmla="*/ 87 h 1066"/>
                      <a:gd name="T98" fmla="*/ 273 w 1066"/>
                      <a:gd name="T99" fmla="*/ 81 h 1066"/>
                      <a:gd name="T100" fmla="*/ 273 w 1066"/>
                      <a:gd name="T101" fmla="*/ 81 h 1066"/>
                      <a:gd name="T102" fmla="*/ 753 w 1066"/>
                      <a:gd name="T103" fmla="*/ 70 h 1066"/>
                      <a:gd name="T104" fmla="*/ 350 w 1066"/>
                      <a:gd name="T105" fmla="*/ 56 h 1066"/>
                      <a:gd name="T106" fmla="*/ 691 w 1066"/>
                      <a:gd name="T107" fmla="*/ 24 h 1066"/>
                      <a:gd name="T108" fmla="*/ 410 w 1066"/>
                      <a:gd name="T109" fmla="*/ 15 h 1066"/>
                      <a:gd name="T110" fmla="*/ 618 w 1066"/>
                      <a:gd name="T111" fmla="*/ 29 h 1066"/>
                      <a:gd name="T112" fmla="*/ 618 w 1066"/>
                      <a:gd name="T113" fmla="*/ 29 h 1066"/>
                      <a:gd name="T114" fmla="*/ 481 w 1066"/>
                      <a:gd name="T115" fmla="*/ 25 h 1066"/>
                      <a:gd name="T116" fmla="*/ 562 w 1066"/>
                      <a:gd name="T117" fmla="*/ 12 h 10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066" h="1066">
                        <a:moveTo>
                          <a:pt x="541" y="1056"/>
                        </a:moveTo>
                        <a:cubicBezTo>
                          <a:pt x="541" y="1050"/>
                          <a:pt x="545" y="1045"/>
                          <a:pt x="551" y="1044"/>
                        </a:cubicBezTo>
                        <a:cubicBezTo>
                          <a:pt x="557" y="1044"/>
                          <a:pt x="563" y="1049"/>
                          <a:pt x="563" y="1055"/>
                        </a:cubicBezTo>
                        <a:cubicBezTo>
                          <a:pt x="563" y="1061"/>
                          <a:pt x="558" y="1066"/>
                          <a:pt x="552" y="1066"/>
                        </a:cubicBezTo>
                        <a:cubicBezTo>
                          <a:pt x="552" y="1066"/>
                          <a:pt x="552" y="1066"/>
                          <a:pt x="552" y="1066"/>
                        </a:cubicBezTo>
                        <a:cubicBezTo>
                          <a:pt x="546" y="1066"/>
                          <a:pt x="541" y="1062"/>
                          <a:pt x="541" y="1056"/>
                        </a:cubicBezTo>
                        <a:moveTo>
                          <a:pt x="481" y="1064"/>
                        </a:moveTo>
                        <a:cubicBezTo>
                          <a:pt x="475" y="1063"/>
                          <a:pt x="471" y="1058"/>
                          <a:pt x="471" y="1052"/>
                        </a:cubicBezTo>
                        <a:cubicBezTo>
                          <a:pt x="472" y="1046"/>
                          <a:pt x="477" y="1042"/>
                          <a:pt x="483" y="1042"/>
                        </a:cubicBezTo>
                        <a:cubicBezTo>
                          <a:pt x="489" y="1043"/>
                          <a:pt x="494" y="1048"/>
                          <a:pt x="493" y="1054"/>
                        </a:cubicBezTo>
                        <a:cubicBezTo>
                          <a:pt x="492" y="1060"/>
                          <a:pt x="488" y="1064"/>
                          <a:pt x="482" y="1064"/>
                        </a:cubicBezTo>
                        <a:cubicBezTo>
                          <a:pt x="482" y="1064"/>
                          <a:pt x="481" y="1064"/>
                          <a:pt x="481" y="1064"/>
                        </a:cubicBezTo>
                        <a:moveTo>
                          <a:pt x="610" y="1050"/>
                        </a:moveTo>
                        <a:cubicBezTo>
                          <a:pt x="609" y="1044"/>
                          <a:pt x="613" y="1039"/>
                          <a:pt x="619" y="1038"/>
                        </a:cubicBezTo>
                        <a:cubicBezTo>
                          <a:pt x="625" y="1037"/>
                          <a:pt x="631" y="1041"/>
                          <a:pt x="632" y="1047"/>
                        </a:cubicBezTo>
                        <a:cubicBezTo>
                          <a:pt x="633" y="1052"/>
                          <a:pt x="629" y="1058"/>
                          <a:pt x="623" y="1059"/>
                        </a:cubicBezTo>
                        <a:cubicBezTo>
                          <a:pt x="622" y="1059"/>
                          <a:pt x="622" y="1059"/>
                          <a:pt x="621" y="1059"/>
                        </a:cubicBezTo>
                        <a:cubicBezTo>
                          <a:pt x="616" y="1059"/>
                          <a:pt x="611" y="1055"/>
                          <a:pt x="610" y="1050"/>
                        </a:cubicBezTo>
                        <a:moveTo>
                          <a:pt x="411" y="1052"/>
                        </a:moveTo>
                        <a:cubicBezTo>
                          <a:pt x="405" y="1051"/>
                          <a:pt x="401" y="1045"/>
                          <a:pt x="403" y="1039"/>
                        </a:cubicBezTo>
                        <a:cubicBezTo>
                          <a:pt x="404" y="1033"/>
                          <a:pt x="410" y="1030"/>
                          <a:pt x="416" y="1031"/>
                        </a:cubicBezTo>
                        <a:cubicBezTo>
                          <a:pt x="422" y="1033"/>
                          <a:pt x="425" y="1038"/>
                          <a:pt x="424" y="1044"/>
                        </a:cubicBezTo>
                        <a:cubicBezTo>
                          <a:pt x="423" y="1049"/>
                          <a:pt x="418" y="1053"/>
                          <a:pt x="413" y="1053"/>
                        </a:cubicBezTo>
                        <a:cubicBezTo>
                          <a:pt x="413" y="1053"/>
                          <a:pt x="412" y="1053"/>
                          <a:pt x="411" y="1052"/>
                        </a:cubicBezTo>
                        <a:moveTo>
                          <a:pt x="679" y="1035"/>
                        </a:moveTo>
                        <a:cubicBezTo>
                          <a:pt x="677" y="1030"/>
                          <a:pt x="680" y="1023"/>
                          <a:pt x="686" y="1022"/>
                        </a:cubicBezTo>
                        <a:cubicBezTo>
                          <a:pt x="691" y="1020"/>
                          <a:pt x="698" y="1023"/>
                          <a:pt x="699" y="1029"/>
                        </a:cubicBezTo>
                        <a:cubicBezTo>
                          <a:pt x="701" y="1035"/>
                          <a:pt x="698" y="1041"/>
                          <a:pt x="692" y="1042"/>
                        </a:cubicBezTo>
                        <a:cubicBezTo>
                          <a:pt x="691" y="1043"/>
                          <a:pt x="690" y="1043"/>
                          <a:pt x="689" y="1043"/>
                        </a:cubicBezTo>
                        <a:cubicBezTo>
                          <a:pt x="684" y="1043"/>
                          <a:pt x="680" y="1040"/>
                          <a:pt x="679" y="1035"/>
                        </a:cubicBezTo>
                        <a:moveTo>
                          <a:pt x="343" y="1031"/>
                        </a:moveTo>
                        <a:cubicBezTo>
                          <a:pt x="337" y="1029"/>
                          <a:pt x="334" y="1023"/>
                          <a:pt x="336" y="1017"/>
                        </a:cubicBezTo>
                        <a:cubicBezTo>
                          <a:pt x="339" y="1012"/>
                          <a:pt x="345" y="1009"/>
                          <a:pt x="351" y="1011"/>
                        </a:cubicBezTo>
                        <a:cubicBezTo>
                          <a:pt x="356" y="1013"/>
                          <a:pt x="359" y="1019"/>
                          <a:pt x="357" y="1025"/>
                        </a:cubicBezTo>
                        <a:cubicBezTo>
                          <a:pt x="355" y="1029"/>
                          <a:pt x="351" y="1032"/>
                          <a:pt x="347" y="1032"/>
                        </a:cubicBezTo>
                        <a:cubicBezTo>
                          <a:pt x="345" y="1032"/>
                          <a:pt x="344" y="1032"/>
                          <a:pt x="343" y="1031"/>
                        </a:cubicBezTo>
                        <a:moveTo>
                          <a:pt x="744" y="1012"/>
                        </a:moveTo>
                        <a:cubicBezTo>
                          <a:pt x="742" y="1006"/>
                          <a:pt x="744" y="1000"/>
                          <a:pt x="749" y="997"/>
                        </a:cubicBezTo>
                        <a:cubicBezTo>
                          <a:pt x="755" y="995"/>
                          <a:pt x="761" y="997"/>
                          <a:pt x="764" y="1002"/>
                        </a:cubicBezTo>
                        <a:cubicBezTo>
                          <a:pt x="766" y="1008"/>
                          <a:pt x="764" y="1014"/>
                          <a:pt x="759" y="1017"/>
                        </a:cubicBezTo>
                        <a:cubicBezTo>
                          <a:pt x="757" y="1017"/>
                          <a:pt x="756" y="1018"/>
                          <a:pt x="754" y="1018"/>
                        </a:cubicBezTo>
                        <a:cubicBezTo>
                          <a:pt x="750" y="1018"/>
                          <a:pt x="746" y="1015"/>
                          <a:pt x="744" y="1012"/>
                        </a:cubicBezTo>
                        <a:moveTo>
                          <a:pt x="278" y="1001"/>
                        </a:moveTo>
                        <a:cubicBezTo>
                          <a:pt x="273" y="999"/>
                          <a:pt x="271" y="992"/>
                          <a:pt x="274" y="987"/>
                        </a:cubicBezTo>
                        <a:cubicBezTo>
                          <a:pt x="277" y="981"/>
                          <a:pt x="283" y="979"/>
                          <a:pt x="289" y="982"/>
                        </a:cubicBezTo>
                        <a:cubicBezTo>
                          <a:pt x="294" y="985"/>
                          <a:pt x="296" y="992"/>
                          <a:pt x="293" y="997"/>
                        </a:cubicBezTo>
                        <a:cubicBezTo>
                          <a:pt x="291" y="1001"/>
                          <a:pt x="287" y="1003"/>
                          <a:pt x="283" y="1003"/>
                        </a:cubicBezTo>
                        <a:cubicBezTo>
                          <a:pt x="282" y="1003"/>
                          <a:pt x="280" y="1002"/>
                          <a:pt x="278" y="1001"/>
                        </a:cubicBezTo>
                        <a:moveTo>
                          <a:pt x="806" y="979"/>
                        </a:moveTo>
                        <a:cubicBezTo>
                          <a:pt x="803" y="974"/>
                          <a:pt x="804" y="967"/>
                          <a:pt x="809" y="964"/>
                        </a:cubicBezTo>
                        <a:cubicBezTo>
                          <a:pt x="814" y="961"/>
                          <a:pt x="821" y="962"/>
                          <a:pt x="824" y="967"/>
                        </a:cubicBezTo>
                        <a:cubicBezTo>
                          <a:pt x="828" y="972"/>
                          <a:pt x="826" y="979"/>
                          <a:pt x="821" y="982"/>
                        </a:cubicBezTo>
                        <a:cubicBezTo>
                          <a:pt x="819" y="984"/>
                          <a:pt x="817" y="984"/>
                          <a:pt x="815" y="984"/>
                        </a:cubicBezTo>
                        <a:cubicBezTo>
                          <a:pt x="812" y="984"/>
                          <a:pt x="808" y="982"/>
                          <a:pt x="806" y="979"/>
                        </a:cubicBezTo>
                        <a:moveTo>
                          <a:pt x="218" y="963"/>
                        </a:moveTo>
                        <a:cubicBezTo>
                          <a:pt x="213" y="960"/>
                          <a:pt x="212" y="953"/>
                          <a:pt x="216" y="948"/>
                        </a:cubicBezTo>
                        <a:cubicBezTo>
                          <a:pt x="219" y="943"/>
                          <a:pt x="226" y="942"/>
                          <a:pt x="231" y="946"/>
                        </a:cubicBezTo>
                        <a:cubicBezTo>
                          <a:pt x="236" y="949"/>
                          <a:pt x="237" y="956"/>
                          <a:pt x="233" y="961"/>
                        </a:cubicBezTo>
                        <a:cubicBezTo>
                          <a:pt x="231" y="964"/>
                          <a:pt x="228" y="965"/>
                          <a:pt x="224" y="965"/>
                        </a:cubicBezTo>
                        <a:cubicBezTo>
                          <a:pt x="222" y="965"/>
                          <a:pt x="220" y="965"/>
                          <a:pt x="218" y="963"/>
                        </a:cubicBezTo>
                        <a:moveTo>
                          <a:pt x="863" y="939"/>
                        </a:moveTo>
                        <a:cubicBezTo>
                          <a:pt x="859" y="934"/>
                          <a:pt x="859" y="927"/>
                          <a:pt x="864" y="923"/>
                        </a:cubicBezTo>
                        <a:cubicBezTo>
                          <a:pt x="869" y="920"/>
                          <a:pt x="876" y="920"/>
                          <a:pt x="879" y="925"/>
                        </a:cubicBezTo>
                        <a:cubicBezTo>
                          <a:pt x="883" y="929"/>
                          <a:pt x="883" y="936"/>
                          <a:pt x="878" y="940"/>
                        </a:cubicBezTo>
                        <a:cubicBezTo>
                          <a:pt x="876" y="942"/>
                          <a:pt x="874" y="943"/>
                          <a:pt x="871" y="943"/>
                        </a:cubicBezTo>
                        <a:cubicBezTo>
                          <a:pt x="868" y="943"/>
                          <a:pt x="865" y="941"/>
                          <a:pt x="863" y="939"/>
                        </a:cubicBezTo>
                        <a:moveTo>
                          <a:pt x="164" y="917"/>
                        </a:moveTo>
                        <a:cubicBezTo>
                          <a:pt x="159" y="913"/>
                          <a:pt x="159" y="906"/>
                          <a:pt x="163" y="902"/>
                        </a:cubicBezTo>
                        <a:cubicBezTo>
                          <a:pt x="167" y="898"/>
                          <a:pt x="174" y="897"/>
                          <a:pt x="179" y="902"/>
                        </a:cubicBezTo>
                        <a:cubicBezTo>
                          <a:pt x="183" y="906"/>
                          <a:pt x="183" y="913"/>
                          <a:pt x="179" y="917"/>
                        </a:cubicBezTo>
                        <a:cubicBezTo>
                          <a:pt x="177" y="919"/>
                          <a:pt x="174" y="920"/>
                          <a:pt x="171" y="920"/>
                        </a:cubicBezTo>
                        <a:cubicBezTo>
                          <a:pt x="168" y="920"/>
                          <a:pt x="166" y="919"/>
                          <a:pt x="164" y="917"/>
                        </a:cubicBezTo>
                        <a:moveTo>
                          <a:pt x="914" y="891"/>
                        </a:moveTo>
                        <a:cubicBezTo>
                          <a:pt x="909" y="887"/>
                          <a:pt x="909" y="880"/>
                          <a:pt x="913" y="876"/>
                        </a:cubicBezTo>
                        <a:cubicBezTo>
                          <a:pt x="917" y="871"/>
                          <a:pt x="924" y="871"/>
                          <a:pt x="929" y="875"/>
                        </a:cubicBezTo>
                        <a:cubicBezTo>
                          <a:pt x="933" y="879"/>
                          <a:pt x="933" y="886"/>
                          <a:pt x="929" y="891"/>
                        </a:cubicBezTo>
                        <a:cubicBezTo>
                          <a:pt x="927" y="893"/>
                          <a:pt x="924" y="894"/>
                          <a:pt x="921" y="894"/>
                        </a:cubicBezTo>
                        <a:cubicBezTo>
                          <a:pt x="919" y="894"/>
                          <a:pt x="916" y="893"/>
                          <a:pt x="914" y="891"/>
                        </a:cubicBezTo>
                        <a:moveTo>
                          <a:pt x="116" y="865"/>
                        </a:moveTo>
                        <a:cubicBezTo>
                          <a:pt x="112" y="860"/>
                          <a:pt x="113" y="853"/>
                          <a:pt x="117" y="849"/>
                        </a:cubicBezTo>
                        <a:cubicBezTo>
                          <a:pt x="122" y="846"/>
                          <a:pt x="129" y="846"/>
                          <a:pt x="133" y="851"/>
                        </a:cubicBezTo>
                        <a:cubicBezTo>
                          <a:pt x="137" y="856"/>
                          <a:pt x="136" y="863"/>
                          <a:pt x="131" y="866"/>
                        </a:cubicBezTo>
                        <a:cubicBezTo>
                          <a:pt x="129" y="868"/>
                          <a:pt x="127" y="869"/>
                          <a:pt x="124" y="869"/>
                        </a:cubicBezTo>
                        <a:cubicBezTo>
                          <a:pt x="121" y="869"/>
                          <a:pt x="118" y="867"/>
                          <a:pt x="116" y="865"/>
                        </a:cubicBezTo>
                        <a:moveTo>
                          <a:pt x="958" y="837"/>
                        </a:moveTo>
                        <a:cubicBezTo>
                          <a:pt x="953" y="834"/>
                          <a:pt x="952" y="827"/>
                          <a:pt x="955" y="822"/>
                        </a:cubicBezTo>
                        <a:cubicBezTo>
                          <a:pt x="959" y="817"/>
                          <a:pt x="966" y="816"/>
                          <a:pt x="971" y="820"/>
                        </a:cubicBezTo>
                        <a:cubicBezTo>
                          <a:pt x="976" y="823"/>
                          <a:pt x="977" y="830"/>
                          <a:pt x="973" y="835"/>
                        </a:cubicBezTo>
                        <a:cubicBezTo>
                          <a:pt x="971" y="838"/>
                          <a:pt x="968" y="839"/>
                          <a:pt x="964" y="839"/>
                        </a:cubicBezTo>
                        <a:cubicBezTo>
                          <a:pt x="962" y="839"/>
                          <a:pt x="960" y="839"/>
                          <a:pt x="958" y="837"/>
                        </a:cubicBezTo>
                        <a:moveTo>
                          <a:pt x="75" y="806"/>
                        </a:moveTo>
                        <a:cubicBezTo>
                          <a:pt x="72" y="801"/>
                          <a:pt x="74" y="794"/>
                          <a:pt x="79" y="791"/>
                        </a:cubicBezTo>
                        <a:cubicBezTo>
                          <a:pt x="84" y="788"/>
                          <a:pt x="91" y="790"/>
                          <a:pt x="94" y="795"/>
                        </a:cubicBezTo>
                        <a:cubicBezTo>
                          <a:pt x="97" y="800"/>
                          <a:pt x="95" y="807"/>
                          <a:pt x="90" y="810"/>
                        </a:cubicBezTo>
                        <a:cubicBezTo>
                          <a:pt x="88" y="811"/>
                          <a:pt x="87" y="811"/>
                          <a:pt x="85" y="811"/>
                        </a:cubicBezTo>
                        <a:cubicBezTo>
                          <a:pt x="81" y="811"/>
                          <a:pt x="77" y="809"/>
                          <a:pt x="75" y="806"/>
                        </a:cubicBezTo>
                        <a:moveTo>
                          <a:pt x="995" y="778"/>
                        </a:moveTo>
                        <a:cubicBezTo>
                          <a:pt x="990" y="775"/>
                          <a:pt x="988" y="769"/>
                          <a:pt x="990" y="764"/>
                        </a:cubicBezTo>
                        <a:cubicBezTo>
                          <a:pt x="993" y="758"/>
                          <a:pt x="999" y="756"/>
                          <a:pt x="1005" y="759"/>
                        </a:cubicBezTo>
                        <a:cubicBezTo>
                          <a:pt x="1010" y="761"/>
                          <a:pt x="1012" y="768"/>
                          <a:pt x="1010" y="773"/>
                        </a:cubicBezTo>
                        <a:cubicBezTo>
                          <a:pt x="1010" y="773"/>
                          <a:pt x="1010" y="773"/>
                          <a:pt x="1010" y="773"/>
                        </a:cubicBezTo>
                        <a:cubicBezTo>
                          <a:pt x="1008" y="777"/>
                          <a:pt x="1004" y="779"/>
                          <a:pt x="1000" y="779"/>
                        </a:cubicBezTo>
                        <a:cubicBezTo>
                          <a:pt x="998" y="779"/>
                          <a:pt x="997" y="779"/>
                          <a:pt x="995" y="778"/>
                        </a:cubicBezTo>
                        <a:moveTo>
                          <a:pt x="43" y="743"/>
                        </a:moveTo>
                        <a:cubicBezTo>
                          <a:pt x="41" y="737"/>
                          <a:pt x="43" y="731"/>
                          <a:pt x="49" y="728"/>
                        </a:cubicBezTo>
                        <a:cubicBezTo>
                          <a:pt x="54" y="726"/>
                          <a:pt x="61" y="728"/>
                          <a:pt x="63" y="734"/>
                        </a:cubicBezTo>
                        <a:cubicBezTo>
                          <a:pt x="65" y="740"/>
                          <a:pt x="63" y="746"/>
                          <a:pt x="57" y="748"/>
                        </a:cubicBezTo>
                        <a:cubicBezTo>
                          <a:pt x="56" y="749"/>
                          <a:pt x="54" y="749"/>
                          <a:pt x="53" y="749"/>
                        </a:cubicBezTo>
                        <a:cubicBezTo>
                          <a:pt x="49" y="749"/>
                          <a:pt x="45" y="747"/>
                          <a:pt x="43" y="743"/>
                        </a:cubicBezTo>
                        <a:moveTo>
                          <a:pt x="1024" y="715"/>
                        </a:moveTo>
                        <a:cubicBezTo>
                          <a:pt x="1018" y="713"/>
                          <a:pt x="1015" y="706"/>
                          <a:pt x="1017" y="701"/>
                        </a:cubicBezTo>
                        <a:cubicBezTo>
                          <a:pt x="1019" y="695"/>
                          <a:pt x="1025" y="692"/>
                          <a:pt x="1031" y="694"/>
                        </a:cubicBezTo>
                        <a:cubicBezTo>
                          <a:pt x="1036" y="696"/>
                          <a:pt x="1039" y="702"/>
                          <a:pt x="1037" y="708"/>
                        </a:cubicBezTo>
                        <a:cubicBezTo>
                          <a:pt x="1036" y="712"/>
                          <a:pt x="1032" y="715"/>
                          <a:pt x="1027" y="715"/>
                        </a:cubicBezTo>
                        <a:cubicBezTo>
                          <a:pt x="1026" y="715"/>
                          <a:pt x="1025" y="715"/>
                          <a:pt x="1024" y="715"/>
                        </a:cubicBezTo>
                        <a:moveTo>
                          <a:pt x="20" y="675"/>
                        </a:moveTo>
                        <a:cubicBezTo>
                          <a:pt x="18" y="670"/>
                          <a:pt x="21" y="664"/>
                          <a:pt x="27" y="662"/>
                        </a:cubicBezTo>
                        <a:cubicBezTo>
                          <a:pt x="33" y="660"/>
                          <a:pt x="39" y="664"/>
                          <a:pt x="41" y="670"/>
                        </a:cubicBezTo>
                        <a:cubicBezTo>
                          <a:pt x="42" y="675"/>
                          <a:pt x="39" y="681"/>
                          <a:pt x="33" y="683"/>
                        </a:cubicBezTo>
                        <a:cubicBezTo>
                          <a:pt x="32" y="683"/>
                          <a:pt x="31" y="683"/>
                          <a:pt x="30" y="683"/>
                        </a:cubicBezTo>
                        <a:cubicBezTo>
                          <a:pt x="25" y="683"/>
                          <a:pt x="21" y="680"/>
                          <a:pt x="20" y="675"/>
                        </a:cubicBezTo>
                        <a:moveTo>
                          <a:pt x="1043" y="648"/>
                        </a:moveTo>
                        <a:cubicBezTo>
                          <a:pt x="1037" y="646"/>
                          <a:pt x="1034" y="641"/>
                          <a:pt x="1035" y="635"/>
                        </a:cubicBezTo>
                        <a:cubicBezTo>
                          <a:pt x="1036" y="629"/>
                          <a:pt x="1042" y="625"/>
                          <a:pt x="1048" y="626"/>
                        </a:cubicBezTo>
                        <a:cubicBezTo>
                          <a:pt x="1054" y="627"/>
                          <a:pt x="1057" y="633"/>
                          <a:pt x="1056" y="639"/>
                        </a:cubicBezTo>
                        <a:cubicBezTo>
                          <a:pt x="1055" y="644"/>
                          <a:pt x="1051" y="648"/>
                          <a:pt x="1045" y="648"/>
                        </a:cubicBezTo>
                        <a:cubicBezTo>
                          <a:pt x="1045" y="648"/>
                          <a:pt x="1044" y="648"/>
                          <a:pt x="1043" y="648"/>
                        </a:cubicBezTo>
                        <a:moveTo>
                          <a:pt x="5" y="606"/>
                        </a:moveTo>
                        <a:cubicBezTo>
                          <a:pt x="4" y="600"/>
                          <a:pt x="9" y="594"/>
                          <a:pt x="15" y="593"/>
                        </a:cubicBezTo>
                        <a:cubicBezTo>
                          <a:pt x="21" y="593"/>
                          <a:pt x="26" y="597"/>
                          <a:pt x="27" y="603"/>
                        </a:cubicBezTo>
                        <a:cubicBezTo>
                          <a:pt x="27" y="603"/>
                          <a:pt x="27" y="603"/>
                          <a:pt x="27" y="603"/>
                        </a:cubicBezTo>
                        <a:cubicBezTo>
                          <a:pt x="28" y="609"/>
                          <a:pt x="24" y="614"/>
                          <a:pt x="18" y="615"/>
                        </a:cubicBezTo>
                        <a:cubicBezTo>
                          <a:pt x="17" y="615"/>
                          <a:pt x="17" y="615"/>
                          <a:pt x="16" y="615"/>
                        </a:cubicBezTo>
                        <a:cubicBezTo>
                          <a:pt x="11" y="615"/>
                          <a:pt x="6" y="611"/>
                          <a:pt x="5" y="606"/>
                        </a:cubicBezTo>
                        <a:moveTo>
                          <a:pt x="1054" y="579"/>
                        </a:moveTo>
                        <a:cubicBezTo>
                          <a:pt x="1048" y="578"/>
                          <a:pt x="1043" y="573"/>
                          <a:pt x="1044" y="567"/>
                        </a:cubicBezTo>
                        <a:cubicBezTo>
                          <a:pt x="1044" y="561"/>
                          <a:pt x="1049" y="556"/>
                          <a:pt x="1055" y="557"/>
                        </a:cubicBezTo>
                        <a:cubicBezTo>
                          <a:pt x="1061" y="557"/>
                          <a:pt x="1066" y="562"/>
                          <a:pt x="1065" y="568"/>
                        </a:cubicBezTo>
                        <a:cubicBezTo>
                          <a:pt x="1065" y="574"/>
                          <a:pt x="1060" y="579"/>
                          <a:pt x="1055" y="579"/>
                        </a:cubicBezTo>
                        <a:cubicBezTo>
                          <a:pt x="1054" y="579"/>
                          <a:pt x="1054" y="579"/>
                          <a:pt x="1054" y="579"/>
                        </a:cubicBezTo>
                        <a:moveTo>
                          <a:pt x="0" y="535"/>
                        </a:moveTo>
                        <a:cubicBezTo>
                          <a:pt x="0" y="534"/>
                          <a:pt x="0" y="534"/>
                          <a:pt x="0" y="534"/>
                        </a:cubicBezTo>
                        <a:cubicBezTo>
                          <a:pt x="0" y="533"/>
                          <a:pt x="0" y="533"/>
                          <a:pt x="0" y="533"/>
                        </a:cubicBezTo>
                        <a:cubicBezTo>
                          <a:pt x="0" y="527"/>
                          <a:pt x="5" y="523"/>
                          <a:pt x="11" y="523"/>
                        </a:cubicBezTo>
                        <a:cubicBezTo>
                          <a:pt x="17" y="523"/>
                          <a:pt x="22" y="527"/>
                          <a:pt x="22" y="533"/>
                        </a:cubicBezTo>
                        <a:cubicBezTo>
                          <a:pt x="22" y="534"/>
                          <a:pt x="22" y="534"/>
                          <a:pt x="22" y="534"/>
                        </a:cubicBezTo>
                        <a:cubicBezTo>
                          <a:pt x="22" y="535"/>
                          <a:pt x="22" y="535"/>
                          <a:pt x="22" y="535"/>
                        </a:cubicBezTo>
                        <a:cubicBezTo>
                          <a:pt x="22" y="535"/>
                          <a:pt x="22" y="535"/>
                          <a:pt x="22" y="535"/>
                        </a:cubicBezTo>
                        <a:cubicBezTo>
                          <a:pt x="22" y="541"/>
                          <a:pt x="17" y="545"/>
                          <a:pt x="11" y="545"/>
                        </a:cubicBezTo>
                        <a:cubicBezTo>
                          <a:pt x="5" y="545"/>
                          <a:pt x="0" y="541"/>
                          <a:pt x="0" y="535"/>
                        </a:cubicBezTo>
                        <a:moveTo>
                          <a:pt x="0" y="535"/>
                        </a:moveTo>
                        <a:cubicBezTo>
                          <a:pt x="0" y="535"/>
                          <a:pt x="0" y="535"/>
                          <a:pt x="0" y="535"/>
                        </a:cubicBezTo>
                        <a:cubicBezTo>
                          <a:pt x="0" y="535"/>
                          <a:pt x="0" y="535"/>
                          <a:pt x="0" y="535"/>
                        </a:cubicBezTo>
                        <a:moveTo>
                          <a:pt x="1044" y="499"/>
                        </a:moveTo>
                        <a:cubicBezTo>
                          <a:pt x="1043" y="493"/>
                          <a:pt x="1048" y="488"/>
                          <a:pt x="1054" y="487"/>
                        </a:cubicBezTo>
                        <a:cubicBezTo>
                          <a:pt x="1060" y="487"/>
                          <a:pt x="1065" y="491"/>
                          <a:pt x="1065" y="497"/>
                        </a:cubicBezTo>
                        <a:cubicBezTo>
                          <a:pt x="1066" y="503"/>
                          <a:pt x="1061" y="508"/>
                          <a:pt x="1055" y="509"/>
                        </a:cubicBezTo>
                        <a:cubicBezTo>
                          <a:pt x="1054" y="509"/>
                          <a:pt x="1054" y="509"/>
                          <a:pt x="1054" y="509"/>
                        </a:cubicBezTo>
                        <a:cubicBezTo>
                          <a:pt x="1049" y="509"/>
                          <a:pt x="1044" y="504"/>
                          <a:pt x="1044" y="499"/>
                        </a:cubicBezTo>
                        <a:moveTo>
                          <a:pt x="15" y="475"/>
                        </a:moveTo>
                        <a:cubicBezTo>
                          <a:pt x="9" y="474"/>
                          <a:pt x="4" y="468"/>
                          <a:pt x="5" y="462"/>
                        </a:cubicBezTo>
                        <a:cubicBezTo>
                          <a:pt x="6" y="456"/>
                          <a:pt x="11" y="452"/>
                          <a:pt x="17" y="453"/>
                        </a:cubicBezTo>
                        <a:cubicBezTo>
                          <a:pt x="23" y="454"/>
                          <a:pt x="28" y="459"/>
                          <a:pt x="27" y="465"/>
                        </a:cubicBezTo>
                        <a:cubicBezTo>
                          <a:pt x="26" y="471"/>
                          <a:pt x="21" y="475"/>
                          <a:pt x="16" y="475"/>
                        </a:cubicBezTo>
                        <a:cubicBezTo>
                          <a:pt x="15" y="475"/>
                          <a:pt x="15" y="475"/>
                          <a:pt x="15" y="475"/>
                        </a:cubicBezTo>
                        <a:moveTo>
                          <a:pt x="1035" y="431"/>
                        </a:moveTo>
                        <a:cubicBezTo>
                          <a:pt x="1035" y="431"/>
                          <a:pt x="1035" y="431"/>
                          <a:pt x="1035" y="431"/>
                        </a:cubicBezTo>
                        <a:cubicBezTo>
                          <a:pt x="1033" y="425"/>
                          <a:pt x="1037" y="419"/>
                          <a:pt x="1043" y="418"/>
                        </a:cubicBezTo>
                        <a:cubicBezTo>
                          <a:pt x="1049" y="417"/>
                          <a:pt x="1055" y="421"/>
                          <a:pt x="1056" y="427"/>
                        </a:cubicBezTo>
                        <a:cubicBezTo>
                          <a:pt x="1057" y="433"/>
                          <a:pt x="1053" y="438"/>
                          <a:pt x="1047" y="440"/>
                        </a:cubicBezTo>
                        <a:cubicBezTo>
                          <a:pt x="1047" y="440"/>
                          <a:pt x="1046" y="440"/>
                          <a:pt x="1045" y="440"/>
                        </a:cubicBezTo>
                        <a:cubicBezTo>
                          <a:pt x="1040" y="440"/>
                          <a:pt x="1036" y="436"/>
                          <a:pt x="1035" y="431"/>
                        </a:cubicBezTo>
                        <a:moveTo>
                          <a:pt x="27" y="406"/>
                        </a:moveTo>
                        <a:cubicBezTo>
                          <a:pt x="21" y="404"/>
                          <a:pt x="18" y="398"/>
                          <a:pt x="19" y="393"/>
                        </a:cubicBezTo>
                        <a:cubicBezTo>
                          <a:pt x="21" y="387"/>
                          <a:pt x="27" y="383"/>
                          <a:pt x="33" y="385"/>
                        </a:cubicBezTo>
                        <a:cubicBezTo>
                          <a:pt x="38" y="387"/>
                          <a:pt x="42" y="393"/>
                          <a:pt x="40" y="398"/>
                        </a:cubicBezTo>
                        <a:cubicBezTo>
                          <a:pt x="39" y="403"/>
                          <a:pt x="35" y="406"/>
                          <a:pt x="30" y="406"/>
                        </a:cubicBezTo>
                        <a:cubicBezTo>
                          <a:pt x="29" y="406"/>
                          <a:pt x="28" y="406"/>
                          <a:pt x="27" y="406"/>
                        </a:cubicBezTo>
                        <a:moveTo>
                          <a:pt x="1016" y="365"/>
                        </a:moveTo>
                        <a:cubicBezTo>
                          <a:pt x="1015" y="360"/>
                          <a:pt x="1018" y="353"/>
                          <a:pt x="1023" y="351"/>
                        </a:cubicBezTo>
                        <a:cubicBezTo>
                          <a:pt x="1029" y="349"/>
                          <a:pt x="1035" y="352"/>
                          <a:pt x="1037" y="358"/>
                        </a:cubicBezTo>
                        <a:cubicBezTo>
                          <a:pt x="1037" y="358"/>
                          <a:pt x="1037" y="358"/>
                          <a:pt x="1037" y="358"/>
                        </a:cubicBezTo>
                        <a:cubicBezTo>
                          <a:pt x="1039" y="364"/>
                          <a:pt x="1036" y="370"/>
                          <a:pt x="1030" y="372"/>
                        </a:cubicBezTo>
                        <a:cubicBezTo>
                          <a:pt x="1029" y="372"/>
                          <a:pt x="1028" y="373"/>
                          <a:pt x="1027" y="373"/>
                        </a:cubicBezTo>
                        <a:cubicBezTo>
                          <a:pt x="1022" y="373"/>
                          <a:pt x="1018" y="370"/>
                          <a:pt x="1016" y="365"/>
                        </a:cubicBezTo>
                        <a:moveTo>
                          <a:pt x="48" y="340"/>
                        </a:moveTo>
                        <a:cubicBezTo>
                          <a:pt x="43" y="337"/>
                          <a:pt x="40" y="331"/>
                          <a:pt x="43" y="325"/>
                        </a:cubicBezTo>
                        <a:cubicBezTo>
                          <a:pt x="45" y="320"/>
                          <a:pt x="51" y="317"/>
                          <a:pt x="57" y="320"/>
                        </a:cubicBezTo>
                        <a:cubicBezTo>
                          <a:pt x="62" y="322"/>
                          <a:pt x="65" y="328"/>
                          <a:pt x="63" y="334"/>
                        </a:cubicBezTo>
                        <a:cubicBezTo>
                          <a:pt x="61" y="338"/>
                          <a:pt x="57" y="340"/>
                          <a:pt x="53" y="340"/>
                        </a:cubicBezTo>
                        <a:cubicBezTo>
                          <a:pt x="51" y="340"/>
                          <a:pt x="50" y="340"/>
                          <a:pt x="48" y="340"/>
                        </a:cubicBezTo>
                        <a:moveTo>
                          <a:pt x="990" y="302"/>
                        </a:moveTo>
                        <a:cubicBezTo>
                          <a:pt x="987" y="297"/>
                          <a:pt x="989" y="290"/>
                          <a:pt x="995" y="288"/>
                        </a:cubicBezTo>
                        <a:cubicBezTo>
                          <a:pt x="1000" y="285"/>
                          <a:pt x="1006" y="287"/>
                          <a:pt x="1009" y="293"/>
                        </a:cubicBezTo>
                        <a:cubicBezTo>
                          <a:pt x="1012" y="298"/>
                          <a:pt x="1010" y="304"/>
                          <a:pt x="1004" y="307"/>
                        </a:cubicBezTo>
                        <a:cubicBezTo>
                          <a:pt x="1003" y="308"/>
                          <a:pt x="1001" y="308"/>
                          <a:pt x="999" y="308"/>
                        </a:cubicBezTo>
                        <a:cubicBezTo>
                          <a:pt x="996" y="308"/>
                          <a:pt x="992" y="306"/>
                          <a:pt x="990" y="302"/>
                        </a:cubicBezTo>
                        <a:moveTo>
                          <a:pt x="79" y="277"/>
                        </a:moveTo>
                        <a:cubicBezTo>
                          <a:pt x="73" y="274"/>
                          <a:pt x="72" y="267"/>
                          <a:pt x="75" y="262"/>
                        </a:cubicBezTo>
                        <a:cubicBezTo>
                          <a:pt x="78" y="257"/>
                          <a:pt x="85" y="255"/>
                          <a:pt x="90" y="258"/>
                        </a:cubicBezTo>
                        <a:cubicBezTo>
                          <a:pt x="95" y="261"/>
                          <a:pt x="97" y="268"/>
                          <a:pt x="94" y="273"/>
                        </a:cubicBezTo>
                        <a:cubicBezTo>
                          <a:pt x="91" y="276"/>
                          <a:pt x="88" y="278"/>
                          <a:pt x="84" y="278"/>
                        </a:cubicBezTo>
                        <a:cubicBezTo>
                          <a:pt x="82" y="278"/>
                          <a:pt x="80" y="278"/>
                          <a:pt x="79" y="277"/>
                        </a:cubicBezTo>
                        <a:moveTo>
                          <a:pt x="955" y="244"/>
                        </a:moveTo>
                        <a:cubicBezTo>
                          <a:pt x="955" y="244"/>
                          <a:pt x="955" y="244"/>
                          <a:pt x="955" y="244"/>
                        </a:cubicBezTo>
                        <a:cubicBezTo>
                          <a:pt x="951" y="239"/>
                          <a:pt x="953" y="232"/>
                          <a:pt x="958" y="229"/>
                        </a:cubicBezTo>
                        <a:cubicBezTo>
                          <a:pt x="963" y="225"/>
                          <a:pt x="969" y="226"/>
                          <a:pt x="973" y="231"/>
                        </a:cubicBezTo>
                        <a:cubicBezTo>
                          <a:pt x="976" y="236"/>
                          <a:pt x="975" y="243"/>
                          <a:pt x="970" y="247"/>
                        </a:cubicBezTo>
                        <a:cubicBezTo>
                          <a:pt x="968" y="248"/>
                          <a:pt x="966" y="248"/>
                          <a:pt x="964" y="248"/>
                        </a:cubicBezTo>
                        <a:cubicBezTo>
                          <a:pt x="960" y="248"/>
                          <a:pt x="957" y="247"/>
                          <a:pt x="955" y="244"/>
                        </a:cubicBezTo>
                        <a:moveTo>
                          <a:pt x="117" y="218"/>
                        </a:moveTo>
                        <a:cubicBezTo>
                          <a:pt x="112" y="215"/>
                          <a:pt x="111" y="208"/>
                          <a:pt x="115" y="203"/>
                        </a:cubicBezTo>
                        <a:cubicBezTo>
                          <a:pt x="119" y="198"/>
                          <a:pt x="126" y="198"/>
                          <a:pt x="130" y="201"/>
                        </a:cubicBezTo>
                        <a:cubicBezTo>
                          <a:pt x="135" y="205"/>
                          <a:pt x="136" y="212"/>
                          <a:pt x="132" y="217"/>
                        </a:cubicBezTo>
                        <a:cubicBezTo>
                          <a:pt x="132" y="217"/>
                          <a:pt x="132" y="217"/>
                          <a:pt x="132" y="217"/>
                        </a:cubicBezTo>
                        <a:cubicBezTo>
                          <a:pt x="130" y="219"/>
                          <a:pt x="127" y="221"/>
                          <a:pt x="124" y="221"/>
                        </a:cubicBezTo>
                        <a:cubicBezTo>
                          <a:pt x="121" y="221"/>
                          <a:pt x="119" y="220"/>
                          <a:pt x="117" y="218"/>
                        </a:cubicBezTo>
                        <a:moveTo>
                          <a:pt x="912" y="190"/>
                        </a:moveTo>
                        <a:cubicBezTo>
                          <a:pt x="908" y="186"/>
                          <a:pt x="909" y="179"/>
                          <a:pt x="913" y="175"/>
                        </a:cubicBezTo>
                        <a:cubicBezTo>
                          <a:pt x="918" y="171"/>
                          <a:pt x="925" y="171"/>
                          <a:pt x="929" y="176"/>
                        </a:cubicBezTo>
                        <a:cubicBezTo>
                          <a:pt x="929" y="176"/>
                          <a:pt x="929" y="176"/>
                          <a:pt x="929" y="176"/>
                        </a:cubicBezTo>
                        <a:cubicBezTo>
                          <a:pt x="933" y="180"/>
                          <a:pt x="932" y="187"/>
                          <a:pt x="928" y="191"/>
                        </a:cubicBezTo>
                        <a:cubicBezTo>
                          <a:pt x="926" y="193"/>
                          <a:pt x="923" y="194"/>
                          <a:pt x="921" y="194"/>
                        </a:cubicBezTo>
                        <a:cubicBezTo>
                          <a:pt x="918" y="194"/>
                          <a:pt x="915" y="193"/>
                          <a:pt x="912" y="190"/>
                        </a:cubicBezTo>
                        <a:moveTo>
                          <a:pt x="163" y="166"/>
                        </a:moveTo>
                        <a:cubicBezTo>
                          <a:pt x="158" y="161"/>
                          <a:pt x="159" y="154"/>
                          <a:pt x="163" y="150"/>
                        </a:cubicBezTo>
                        <a:cubicBezTo>
                          <a:pt x="167" y="146"/>
                          <a:pt x="174" y="146"/>
                          <a:pt x="178" y="151"/>
                        </a:cubicBezTo>
                        <a:cubicBezTo>
                          <a:pt x="182" y="155"/>
                          <a:pt x="182" y="162"/>
                          <a:pt x="178" y="166"/>
                        </a:cubicBezTo>
                        <a:cubicBezTo>
                          <a:pt x="178" y="166"/>
                          <a:pt x="178" y="166"/>
                          <a:pt x="178" y="166"/>
                        </a:cubicBezTo>
                        <a:cubicBezTo>
                          <a:pt x="176" y="168"/>
                          <a:pt x="173" y="169"/>
                          <a:pt x="170" y="169"/>
                        </a:cubicBezTo>
                        <a:cubicBezTo>
                          <a:pt x="168" y="169"/>
                          <a:pt x="165" y="168"/>
                          <a:pt x="163" y="166"/>
                        </a:cubicBezTo>
                        <a:moveTo>
                          <a:pt x="863" y="143"/>
                        </a:moveTo>
                        <a:cubicBezTo>
                          <a:pt x="859" y="139"/>
                          <a:pt x="858" y="132"/>
                          <a:pt x="862" y="127"/>
                        </a:cubicBezTo>
                        <a:cubicBezTo>
                          <a:pt x="866" y="123"/>
                          <a:pt x="873" y="122"/>
                          <a:pt x="877" y="126"/>
                        </a:cubicBezTo>
                        <a:cubicBezTo>
                          <a:pt x="882" y="130"/>
                          <a:pt x="883" y="137"/>
                          <a:pt x="879" y="141"/>
                        </a:cubicBezTo>
                        <a:cubicBezTo>
                          <a:pt x="877" y="144"/>
                          <a:pt x="873" y="145"/>
                          <a:pt x="870" y="145"/>
                        </a:cubicBezTo>
                        <a:cubicBezTo>
                          <a:pt x="868" y="145"/>
                          <a:pt x="865" y="145"/>
                          <a:pt x="863" y="143"/>
                        </a:cubicBezTo>
                        <a:moveTo>
                          <a:pt x="215" y="120"/>
                        </a:moveTo>
                        <a:cubicBezTo>
                          <a:pt x="211" y="115"/>
                          <a:pt x="212" y="108"/>
                          <a:pt x="217" y="104"/>
                        </a:cubicBezTo>
                        <a:cubicBezTo>
                          <a:pt x="222" y="101"/>
                          <a:pt x="229" y="102"/>
                          <a:pt x="232" y="107"/>
                        </a:cubicBezTo>
                        <a:cubicBezTo>
                          <a:pt x="236" y="111"/>
                          <a:pt x="235" y="118"/>
                          <a:pt x="230" y="122"/>
                        </a:cubicBezTo>
                        <a:cubicBezTo>
                          <a:pt x="228" y="123"/>
                          <a:pt x="226" y="124"/>
                          <a:pt x="224" y="124"/>
                        </a:cubicBezTo>
                        <a:cubicBezTo>
                          <a:pt x="220" y="124"/>
                          <a:pt x="217" y="122"/>
                          <a:pt x="215" y="120"/>
                        </a:cubicBezTo>
                        <a:moveTo>
                          <a:pt x="808" y="102"/>
                        </a:moveTo>
                        <a:cubicBezTo>
                          <a:pt x="803" y="99"/>
                          <a:pt x="802" y="92"/>
                          <a:pt x="805" y="87"/>
                        </a:cubicBezTo>
                        <a:cubicBezTo>
                          <a:pt x="808" y="82"/>
                          <a:pt x="815" y="81"/>
                          <a:pt x="820" y="84"/>
                        </a:cubicBezTo>
                        <a:cubicBezTo>
                          <a:pt x="825" y="87"/>
                          <a:pt x="827" y="94"/>
                          <a:pt x="823" y="99"/>
                        </a:cubicBezTo>
                        <a:cubicBezTo>
                          <a:pt x="821" y="102"/>
                          <a:pt x="818" y="104"/>
                          <a:pt x="814" y="104"/>
                        </a:cubicBezTo>
                        <a:cubicBezTo>
                          <a:pt x="812" y="104"/>
                          <a:pt x="810" y="103"/>
                          <a:pt x="808" y="102"/>
                        </a:cubicBezTo>
                        <a:moveTo>
                          <a:pt x="273" y="81"/>
                        </a:moveTo>
                        <a:cubicBezTo>
                          <a:pt x="270" y="75"/>
                          <a:pt x="272" y="69"/>
                          <a:pt x="277" y="66"/>
                        </a:cubicBezTo>
                        <a:cubicBezTo>
                          <a:pt x="282" y="63"/>
                          <a:pt x="289" y="65"/>
                          <a:pt x="292" y="70"/>
                        </a:cubicBezTo>
                        <a:cubicBezTo>
                          <a:pt x="295" y="76"/>
                          <a:pt x="293" y="82"/>
                          <a:pt x="288" y="85"/>
                        </a:cubicBezTo>
                        <a:cubicBezTo>
                          <a:pt x="286" y="86"/>
                          <a:pt x="284" y="86"/>
                          <a:pt x="282" y="86"/>
                        </a:cubicBezTo>
                        <a:cubicBezTo>
                          <a:pt x="279" y="86"/>
                          <a:pt x="275" y="84"/>
                          <a:pt x="273" y="81"/>
                        </a:cubicBezTo>
                        <a:moveTo>
                          <a:pt x="748" y="69"/>
                        </a:moveTo>
                        <a:cubicBezTo>
                          <a:pt x="743" y="67"/>
                          <a:pt x="741" y="60"/>
                          <a:pt x="743" y="55"/>
                        </a:cubicBezTo>
                        <a:cubicBezTo>
                          <a:pt x="746" y="49"/>
                          <a:pt x="752" y="47"/>
                          <a:pt x="758" y="50"/>
                        </a:cubicBezTo>
                        <a:cubicBezTo>
                          <a:pt x="763" y="52"/>
                          <a:pt x="765" y="59"/>
                          <a:pt x="763" y="64"/>
                        </a:cubicBezTo>
                        <a:cubicBezTo>
                          <a:pt x="761" y="68"/>
                          <a:pt x="757" y="70"/>
                          <a:pt x="753" y="70"/>
                        </a:cubicBezTo>
                        <a:cubicBezTo>
                          <a:pt x="752" y="70"/>
                          <a:pt x="750" y="70"/>
                          <a:pt x="748" y="69"/>
                        </a:cubicBezTo>
                        <a:moveTo>
                          <a:pt x="335" y="50"/>
                        </a:moveTo>
                        <a:cubicBezTo>
                          <a:pt x="333" y="44"/>
                          <a:pt x="336" y="38"/>
                          <a:pt x="342" y="36"/>
                        </a:cubicBezTo>
                        <a:cubicBezTo>
                          <a:pt x="347" y="34"/>
                          <a:pt x="354" y="37"/>
                          <a:pt x="356" y="42"/>
                        </a:cubicBezTo>
                        <a:cubicBezTo>
                          <a:pt x="358" y="48"/>
                          <a:pt x="355" y="54"/>
                          <a:pt x="350" y="56"/>
                        </a:cubicBezTo>
                        <a:cubicBezTo>
                          <a:pt x="348" y="57"/>
                          <a:pt x="347" y="57"/>
                          <a:pt x="346" y="57"/>
                        </a:cubicBezTo>
                        <a:cubicBezTo>
                          <a:pt x="341" y="57"/>
                          <a:pt x="337" y="54"/>
                          <a:pt x="335" y="50"/>
                        </a:cubicBezTo>
                        <a:moveTo>
                          <a:pt x="685" y="45"/>
                        </a:moveTo>
                        <a:cubicBezTo>
                          <a:pt x="679" y="43"/>
                          <a:pt x="676" y="37"/>
                          <a:pt x="678" y="31"/>
                        </a:cubicBezTo>
                        <a:cubicBezTo>
                          <a:pt x="679" y="25"/>
                          <a:pt x="685" y="22"/>
                          <a:pt x="691" y="24"/>
                        </a:cubicBezTo>
                        <a:cubicBezTo>
                          <a:pt x="697" y="26"/>
                          <a:pt x="700" y="32"/>
                          <a:pt x="698" y="38"/>
                        </a:cubicBezTo>
                        <a:cubicBezTo>
                          <a:pt x="697" y="42"/>
                          <a:pt x="693" y="45"/>
                          <a:pt x="688" y="45"/>
                        </a:cubicBezTo>
                        <a:cubicBezTo>
                          <a:pt x="687" y="45"/>
                          <a:pt x="686" y="45"/>
                          <a:pt x="685" y="45"/>
                        </a:cubicBezTo>
                        <a:moveTo>
                          <a:pt x="402" y="28"/>
                        </a:moveTo>
                        <a:cubicBezTo>
                          <a:pt x="400" y="22"/>
                          <a:pt x="404" y="16"/>
                          <a:pt x="410" y="15"/>
                        </a:cubicBezTo>
                        <a:cubicBezTo>
                          <a:pt x="416" y="13"/>
                          <a:pt x="421" y="17"/>
                          <a:pt x="423" y="23"/>
                        </a:cubicBezTo>
                        <a:cubicBezTo>
                          <a:pt x="424" y="29"/>
                          <a:pt x="421" y="35"/>
                          <a:pt x="415" y="36"/>
                        </a:cubicBezTo>
                        <a:cubicBezTo>
                          <a:pt x="414" y="36"/>
                          <a:pt x="413" y="36"/>
                          <a:pt x="412" y="36"/>
                        </a:cubicBezTo>
                        <a:cubicBezTo>
                          <a:pt x="407" y="36"/>
                          <a:pt x="403" y="33"/>
                          <a:pt x="402" y="28"/>
                        </a:cubicBezTo>
                        <a:moveTo>
                          <a:pt x="618" y="29"/>
                        </a:moveTo>
                        <a:cubicBezTo>
                          <a:pt x="612" y="28"/>
                          <a:pt x="608" y="23"/>
                          <a:pt x="609" y="17"/>
                        </a:cubicBezTo>
                        <a:cubicBezTo>
                          <a:pt x="610" y="11"/>
                          <a:pt x="616" y="7"/>
                          <a:pt x="622" y="8"/>
                        </a:cubicBezTo>
                        <a:cubicBezTo>
                          <a:pt x="628" y="9"/>
                          <a:pt x="632" y="14"/>
                          <a:pt x="631" y="20"/>
                        </a:cubicBezTo>
                        <a:cubicBezTo>
                          <a:pt x="630" y="26"/>
                          <a:pt x="625" y="29"/>
                          <a:pt x="620" y="29"/>
                        </a:cubicBezTo>
                        <a:cubicBezTo>
                          <a:pt x="619" y="29"/>
                          <a:pt x="619" y="29"/>
                          <a:pt x="618" y="29"/>
                        </a:cubicBezTo>
                        <a:moveTo>
                          <a:pt x="470" y="15"/>
                        </a:moveTo>
                        <a:cubicBezTo>
                          <a:pt x="470" y="9"/>
                          <a:pt x="474" y="4"/>
                          <a:pt x="480" y="3"/>
                        </a:cubicBezTo>
                        <a:cubicBezTo>
                          <a:pt x="486" y="2"/>
                          <a:pt x="491" y="7"/>
                          <a:pt x="492" y="13"/>
                        </a:cubicBezTo>
                        <a:cubicBezTo>
                          <a:pt x="492" y="19"/>
                          <a:pt x="488" y="24"/>
                          <a:pt x="482" y="25"/>
                        </a:cubicBezTo>
                        <a:cubicBezTo>
                          <a:pt x="482" y="25"/>
                          <a:pt x="481" y="25"/>
                          <a:pt x="481" y="25"/>
                        </a:cubicBezTo>
                        <a:cubicBezTo>
                          <a:pt x="475" y="25"/>
                          <a:pt x="471" y="21"/>
                          <a:pt x="470" y="15"/>
                        </a:cubicBezTo>
                        <a:moveTo>
                          <a:pt x="550" y="22"/>
                        </a:moveTo>
                        <a:cubicBezTo>
                          <a:pt x="544" y="22"/>
                          <a:pt x="540" y="17"/>
                          <a:pt x="540" y="11"/>
                        </a:cubicBezTo>
                        <a:cubicBezTo>
                          <a:pt x="540" y="5"/>
                          <a:pt x="545" y="0"/>
                          <a:pt x="551" y="1"/>
                        </a:cubicBezTo>
                        <a:cubicBezTo>
                          <a:pt x="557" y="1"/>
                          <a:pt x="562" y="6"/>
                          <a:pt x="562" y="12"/>
                        </a:cubicBezTo>
                        <a:cubicBezTo>
                          <a:pt x="561" y="18"/>
                          <a:pt x="557" y="22"/>
                          <a:pt x="551" y="22"/>
                        </a:cubicBezTo>
                        <a:cubicBezTo>
                          <a:pt x="550" y="22"/>
                          <a:pt x="550" y="22"/>
                          <a:pt x="550" y="22"/>
                        </a:cubicBezTo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6" name="KSO_Shape"/>
                <p:cNvSpPr/>
                <p:nvPr/>
              </p:nvSpPr>
              <p:spPr bwMode="auto">
                <a:xfrm>
                  <a:off x="7904653" y="3134290"/>
                  <a:ext cx="413331" cy="445239"/>
                </a:xfrm>
                <a:custGeom>
                  <a:avLst/>
                  <a:gdLst>
                    <a:gd name="T0" fmla="*/ 807603 w 2265363"/>
                    <a:gd name="T1" fmla="*/ 1870063 h 2438400"/>
                    <a:gd name="T2" fmla="*/ 1092591 w 2265363"/>
                    <a:gd name="T3" fmla="*/ 1655079 h 2438400"/>
                    <a:gd name="T4" fmla="*/ 987378 w 2265363"/>
                    <a:gd name="T5" fmla="*/ 1652113 h 2438400"/>
                    <a:gd name="T6" fmla="*/ 803619 w 2265363"/>
                    <a:gd name="T7" fmla="*/ 1651620 h 2438400"/>
                    <a:gd name="T8" fmla="*/ 706514 w 2265363"/>
                    <a:gd name="T9" fmla="*/ 1646678 h 2438400"/>
                    <a:gd name="T10" fmla="*/ 1698053 w 2265363"/>
                    <a:gd name="T11" fmla="*/ 1643680 h 2438400"/>
                    <a:gd name="T12" fmla="*/ 1225432 w 2265363"/>
                    <a:gd name="T13" fmla="*/ 1730694 h 2438400"/>
                    <a:gd name="T14" fmla="*/ 1660611 w 2265363"/>
                    <a:gd name="T15" fmla="*/ 1549479 h 2438400"/>
                    <a:gd name="T16" fmla="*/ 519545 w 2265363"/>
                    <a:gd name="T17" fmla="*/ 1390794 h 2438400"/>
                    <a:gd name="T18" fmla="*/ 447643 w 2265363"/>
                    <a:gd name="T19" fmla="*/ 1332057 h 2438400"/>
                    <a:gd name="T20" fmla="*/ 415235 w 2265363"/>
                    <a:gd name="T21" fmla="*/ 1342805 h 2438400"/>
                    <a:gd name="T22" fmla="*/ 321688 w 2265363"/>
                    <a:gd name="T23" fmla="*/ 1363163 h 2438400"/>
                    <a:gd name="T24" fmla="*/ 162704 w 2265363"/>
                    <a:gd name="T25" fmla="*/ 1593039 h 2438400"/>
                    <a:gd name="T26" fmla="*/ 84577 w 2265363"/>
                    <a:gd name="T27" fmla="*/ 1431036 h 2438400"/>
                    <a:gd name="T28" fmla="*/ 1375559 w 2265363"/>
                    <a:gd name="T29" fmla="*/ 1312415 h 2438400"/>
                    <a:gd name="T30" fmla="*/ 1344869 w 2265363"/>
                    <a:gd name="T31" fmla="*/ 1307927 h 2438400"/>
                    <a:gd name="T32" fmla="*/ 1272476 w 2265363"/>
                    <a:gd name="T33" fmla="*/ 1361280 h 2438400"/>
                    <a:gd name="T34" fmla="*/ 1218542 w 2265363"/>
                    <a:gd name="T35" fmla="*/ 1249731 h 2438400"/>
                    <a:gd name="T36" fmla="*/ 652846 w 2265363"/>
                    <a:gd name="T37" fmla="*/ 1148691 h 2438400"/>
                    <a:gd name="T38" fmla="*/ 606985 w 2265363"/>
                    <a:gd name="T39" fmla="*/ 1150938 h 2438400"/>
                    <a:gd name="T40" fmla="*/ 1197159 w 2265363"/>
                    <a:gd name="T41" fmla="*/ 1148449 h 2438400"/>
                    <a:gd name="T42" fmla="*/ 1156511 w 2265363"/>
                    <a:gd name="T43" fmla="*/ 1128479 h 2438400"/>
                    <a:gd name="T44" fmla="*/ 307346 w 2265363"/>
                    <a:gd name="T45" fmla="*/ 921742 h 2438400"/>
                    <a:gd name="T46" fmla="*/ 278842 w 2265363"/>
                    <a:gd name="T47" fmla="*/ 945059 h 2438400"/>
                    <a:gd name="T48" fmla="*/ 1501779 w 2265363"/>
                    <a:gd name="T49" fmla="*/ 889737 h 2438400"/>
                    <a:gd name="T50" fmla="*/ 1486411 w 2265363"/>
                    <a:gd name="T51" fmla="*/ 843173 h 2438400"/>
                    <a:gd name="T52" fmla="*/ 1277714 w 2265363"/>
                    <a:gd name="T53" fmla="*/ 540246 h 2438400"/>
                    <a:gd name="T54" fmla="*/ 1161926 w 2265363"/>
                    <a:gd name="T55" fmla="*/ 776388 h 2438400"/>
                    <a:gd name="T56" fmla="*/ 840098 w 2265363"/>
                    <a:gd name="T57" fmla="*/ 1600895 h 2438400"/>
                    <a:gd name="T58" fmla="*/ 611249 w 2265363"/>
                    <a:gd name="T59" fmla="*/ 1059905 h 2438400"/>
                    <a:gd name="T60" fmla="*/ 546784 w 2265363"/>
                    <a:gd name="T61" fmla="*/ 508496 h 2438400"/>
                    <a:gd name="T62" fmla="*/ 1022335 w 2265363"/>
                    <a:gd name="T63" fmla="*/ 422177 h 2438400"/>
                    <a:gd name="T64" fmla="*/ 495405 w 2265363"/>
                    <a:gd name="T65" fmla="*/ 982018 h 2438400"/>
                    <a:gd name="T66" fmla="*/ 437558 w 2265363"/>
                    <a:gd name="T67" fmla="*/ 1315145 h 2438400"/>
                    <a:gd name="T68" fmla="*/ 304484 w 2265363"/>
                    <a:gd name="T69" fmla="*/ 848569 h 2438400"/>
                    <a:gd name="T70" fmla="*/ 267492 w 2265363"/>
                    <a:gd name="T71" fmla="*/ 421433 h 2438400"/>
                    <a:gd name="T72" fmla="*/ 591551 w 2265363"/>
                    <a:gd name="T73" fmla="*/ 418578 h 2438400"/>
                    <a:gd name="T74" fmla="*/ 1526543 w 2265363"/>
                    <a:gd name="T75" fmla="*/ 392345 h 2438400"/>
                    <a:gd name="T76" fmla="*/ 1488091 w 2265363"/>
                    <a:gd name="T77" fmla="*/ 816070 h 2438400"/>
                    <a:gd name="T78" fmla="*/ 1368522 w 2265363"/>
                    <a:gd name="T79" fmla="*/ 1294559 h 2438400"/>
                    <a:gd name="T80" fmla="*/ 1288148 w 2265363"/>
                    <a:gd name="T81" fmla="*/ 1044536 h 2438400"/>
                    <a:gd name="T82" fmla="*/ 1395561 w 2265363"/>
                    <a:gd name="T83" fmla="*/ 346998 h 2438400"/>
                    <a:gd name="T84" fmla="*/ 1204896 w 2265363"/>
                    <a:gd name="T85" fmla="*/ 344070 h 2438400"/>
                    <a:gd name="T86" fmla="*/ 581158 w 2265363"/>
                    <a:gd name="T87" fmla="*/ 104180 h 2438400"/>
                    <a:gd name="T88" fmla="*/ 635289 w 2265363"/>
                    <a:gd name="T89" fmla="*/ 328911 h 2438400"/>
                    <a:gd name="T90" fmla="*/ 547542 w 2265363"/>
                    <a:gd name="T91" fmla="*/ 238126 h 2438400"/>
                    <a:gd name="T92" fmla="*/ 404182 w 2265363"/>
                    <a:gd name="T93" fmla="*/ 306587 h 2438400"/>
                    <a:gd name="T94" fmla="*/ 290236 w 2265363"/>
                    <a:gd name="T95" fmla="*/ 335360 h 2438400"/>
                    <a:gd name="T96" fmla="*/ 328547 w 2265363"/>
                    <a:gd name="T97" fmla="*/ 168920 h 2438400"/>
                    <a:gd name="T98" fmla="*/ 1342152 w 2265363"/>
                    <a:gd name="T99" fmla="*/ 10914 h 2438400"/>
                    <a:gd name="T100" fmla="*/ 1476305 w 2265363"/>
                    <a:gd name="T101" fmla="*/ 215305 h 2438400"/>
                    <a:gd name="T102" fmla="*/ 1493136 w 2265363"/>
                    <a:gd name="T103" fmla="*/ 326182 h 2438400"/>
                    <a:gd name="T104" fmla="*/ 1371359 w 2265363"/>
                    <a:gd name="T105" fmla="*/ 307083 h 2438400"/>
                    <a:gd name="T106" fmla="*/ 1259234 w 2265363"/>
                    <a:gd name="T107" fmla="*/ 291208 h 2438400"/>
                    <a:gd name="T108" fmla="*/ 1193643 w 2265363"/>
                    <a:gd name="T109" fmla="*/ 288231 h 2438400"/>
                    <a:gd name="T110" fmla="*/ 1252304 w 2265363"/>
                    <a:gd name="T111" fmla="*/ 34975 h 2438400"/>
                    <a:gd name="T112" fmla="*/ 1059598 w 2265363"/>
                    <a:gd name="T113" fmla="*/ 73089 h 2438400"/>
                    <a:gd name="T114" fmla="*/ 1039026 w 2265363"/>
                    <a:gd name="T115" fmla="*/ 130569 h 2438400"/>
                    <a:gd name="T116" fmla="*/ 1058855 w 2265363"/>
                    <a:gd name="T117" fmla="*/ 276498 h 2438400"/>
                    <a:gd name="T118" fmla="*/ 921045 w 2265363"/>
                    <a:gd name="T119" fmla="*/ 423666 h 2438400"/>
                    <a:gd name="T120" fmla="*/ 753244 w 2265363"/>
                    <a:gd name="T121" fmla="*/ 275507 h 2438400"/>
                    <a:gd name="T122" fmla="*/ 752005 w 2265363"/>
                    <a:gd name="T123" fmla="*/ 116446 h 2438400"/>
                    <a:gd name="T124" fmla="*/ 900472 w 2265363"/>
                    <a:gd name="T125" fmla="*/ 495 h 24384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2265363" h="2438400">
                      <a:moveTo>
                        <a:pt x="402259" y="2146300"/>
                      </a:moveTo>
                      <a:lnTo>
                        <a:pt x="432729" y="2155498"/>
                      </a:lnTo>
                      <a:lnTo>
                        <a:pt x="448916" y="2160572"/>
                      </a:lnTo>
                      <a:lnTo>
                        <a:pt x="467643" y="2166281"/>
                      </a:lnTo>
                      <a:lnTo>
                        <a:pt x="489226" y="2172307"/>
                      </a:lnTo>
                      <a:lnTo>
                        <a:pt x="513665" y="2177698"/>
                      </a:lnTo>
                      <a:lnTo>
                        <a:pt x="526679" y="2181187"/>
                      </a:lnTo>
                      <a:lnTo>
                        <a:pt x="539692" y="2184676"/>
                      </a:lnTo>
                      <a:lnTo>
                        <a:pt x="553657" y="2187847"/>
                      </a:lnTo>
                      <a:lnTo>
                        <a:pt x="568258" y="2191019"/>
                      </a:lnTo>
                      <a:lnTo>
                        <a:pt x="630468" y="2203388"/>
                      </a:lnTo>
                      <a:lnTo>
                        <a:pt x="646972" y="2206242"/>
                      </a:lnTo>
                      <a:lnTo>
                        <a:pt x="663477" y="2209097"/>
                      </a:lnTo>
                      <a:lnTo>
                        <a:pt x="697438" y="2214171"/>
                      </a:lnTo>
                      <a:lnTo>
                        <a:pt x="714578" y="2217343"/>
                      </a:lnTo>
                      <a:lnTo>
                        <a:pt x="732035" y="2219563"/>
                      </a:lnTo>
                      <a:lnTo>
                        <a:pt x="749492" y="2221783"/>
                      </a:lnTo>
                      <a:lnTo>
                        <a:pt x="766949" y="2223686"/>
                      </a:lnTo>
                      <a:lnTo>
                        <a:pt x="802180" y="2227809"/>
                      </a:lnTo>
                      <a:lnTo>
                        <a:pt x="836776" y="2230981"/>
                      </a:lnTo>
                      <a:lnTo>
                        <a:pt x="871372" y="2234152"/>
                      </a:lnTo>
                      <a:lnTo>
                        <a:pt x="904699" y="2236689"/>
                      </a:lnTo>
                      <a:lnTo>
                        <a:pt x="921204" y="2238275"/>
                      </a:lnTo>
                      <a:lnTo>
                        <a:pt x="937073" y="2238909"/>
                      </a:lnTo>
                      <a:lnTo>
                        <a:pt x="967861" y="2240495"/>
                      </a:lnTo>
                      <a:lnTo>
                        <a:pt x="997379" y="2241764"/>
                      </a:lnTo>
                      <a:lnTo>
                        <a:pt x="1024358" y="2243032"/>
                      </a:lnTo>
                      <a:lnTo>
                        <a:pt x="1037371" y="2243667"/>
                      </a:lnTo>
                      <a:lnTo>
                        <a:pt x="1049749" y="2243667"/>
                      </a:lnTo>
                      <a:lnTo>
                        <a:pt x="1073554" y="2243667"/>
                      </a:lnTo>
                      <a:lnTo>
                        <a:pt x="1108467" y="2243984"/>
                      </a:lnTo>
                      <a:lnTo>
                        <a:pt x="1111641" y="2221783"/>
                      </a:lnTo>
                      <a:lnTo>
                        <a:pt x="1338263" y="2284580"/>
                      </a:lnTo>
                      <a:lnTo>
                        <a:pt x="1082758" y="2438400"/>
                      </a:lnTo>
                      <a:lnTo>
                        <a:pt x="1088154" y="2395584"/>
                      </a:lnTo>
                      <a:lnTo>
                        <a:pt x="1071014" y="2394950"/>
                      </a:lnTo>
                      <a:lnTo>
                        <a:pt x="1047210" y="2393998"/>
                      </a:lnTo>
                      <a:lnTo>
                        <a:pt x="1034515" y="2393681"/>
                      </a:lnTo>
                      <a:lnTo>
                        <a:pt x="1020866" y="2393047"/>
                      </a:lnTo>
                      <a:lnTo>
                        <a:pt x="991348" y="2391144"/>
                      </a:lnTo>
                      <a:lnTo>
                        <a:pt x="959926" y="2389241"/>
                      </a:lnTo>
                      <a:lnTo>
                        <a:pt x="926599" y="2386704"/>
                      </a:lnTo>
                      <a:lnTo>
                        <a:pt x="909777" y="2385118"/>
                      </a:lnTo>
                      <a:lnTo>
                        <a:pt x="892320" y="2383532"/>
                      </a:lnTo>
                      <a:lnTo>
                        <a:pt x="820588" y="2375603"/>
                      </a:lnTo>
                      <a:lnTo>
                        <a:pt x="802497" y="2373383"/>
                      </a:lnTo>
                      <a:lnTo>
                        <a:pt x="784088" y="2370846"/>
                      </a:lnTo>
                      <a:lnTo>
                        <a:pt x="746952" y="2364820"/>
                      </a:lnTo>
                      <a:lnTo>
                        <a:pt x="728543" y="2362283"/>
                      </a:lnTo>
                      <a:lnTo>
                        <a:pt x="710134" y="2359111"/>
                      </a:lnTo>
                      <a:lnTo>
                        <a:pt x="692043" y="2355940"/>
                      </a:lnTo>
                      <a:lnTo>
                        <a:pt x="673634" y="2352134"/>
                      </a:lnTo>
                      <a:lnTo>
                        <a:pt x="638085" y="2344839"/>
                      </a:lnTo>
                      <a:lnTo>
                        <a:pt x="620311" y="2341668"/>
                      </a:lnTo>
                      <a:lnTo>
                        <a:pt x="602854" y="2337545"/>
                      </a:lnTo>
                      <a:lnTo>
                        <a:pt x="536835" y="2321370"/>
                      </a:lnTo>
                      <a:lnTo>
                        <a:pt x="528900" y="2319467"/>
                      </a:lnTo>
                      <a:lnTo>
                        <a:pt x="521283" y="2317564"/>
                      </a:lnTo>
                      <a:lnTo>
                        <a:pt x="506365" y="2313124"/>
                      </a:lnTo>
                      <a:lnTo>
                        <a:pt x="478117" y="2304243"/>
                      </a:lnTo>
                      <a:lnTo>
                        <a:pt x="452090" y="2296632"/>
                      </a:lnTo>
                      <a:lnTo>
                        <a:pt x="428920" y="2288703"/>
                      </a:lnTo>
                      <a:lnTo>
                        <a:pt x="408607" y="2281091"/>
                      </a:lnTo>
                      <a:lnTo>
                        <a:pt x="391467" y="2274748"/>
                      </a:lnTo>
                      <a:lnTo>
                        <a:pt x="358775" y="2262379"/>
                      </a:lnTo>
                      <a:lnTo>
                        <a:pt x="402259" y="2146300"/>
                      </a:lnTo>
                      <a:close/>
                      <a:moveTo>
                        <a:pt x="1231900" y="2073275"/>
                      </a:moveTo>
                      <a:lnTo>
                        <a:pt x="1342313" y="2073275"/>
                      </a:lnTo>
                      <a:lnTo>
                        <a:pt x="1346426" y="2075805"/>
                      </a:lnTo>
                      <a:lnTo>
                        <a:pt x="1356866" y="2083079"/>
                      </a:lnTo>
                      <a:lnTo>
                        <a:pt x="1369205" y="2091618"/>
                      </a:lnTo>
                      <a:lnTo>
                        <a:pt x="1375532" y="2096362"/>
                      </a:lnTo>
                      <a:lnTo>
                        <a:pt x="1382492" y="2102055"/>
                      </a:lnTo>
                      <a:lnTo>
                        <a:pt x="1388820" y="2107431"/>
                      </a:lnTo>
                      <a:lnTo>
                        <a:pt x="1394514" y="2112808"/>
                      </a:lnTo>
                      <a:lnTo>
                        <a:pt x="1399576" y="2118501"/>
                      </a:lnTo>
                      <a:lnTo>
                        <a:pt x="1404005" y="2124193"/>
                      </a:lnTo>
                      <a:lnTo>
                        <a:pt x="1405903" y="2126723"/>
                      </a:lnTo>
                      <a:lnTo>
                        <a:pt x="1407485" y="2129570"/>
                      </a:lnTo>
                      <a:lnTo>
                        <a:pt x="1408751" y="2132100"/>
                      </a:lnTo>
                      <a:lnTo>
                        <a:pt x="1409384" y="2134630"/>
                      </a:lnTo>
                      <a:lnTo>
                        <a:pt x="1409700" y="2136844"/>
                      </a:lnTo>
                      <a:lnTo>
                        <a:pt x="1409700" y="2139058"/>
                      </a:lnTo>
                      <a:lnTo>
                        <a:pt x="1409384" y="2141271"/>
                      </a:lnTo>
                      <a:lnTo>
                        <a:pt x="1408751" y="2143801"/>
                      </a:lnTo>
                      <a:lnTo>
                        <a:pt x="1407169" y="2145383"/>
                      </a:lnTo>
                      <a:lnTo>
                        <a:pt x="1405271" y="2146964"/>
                      </a:lnTo>
                      <a:lnTo>
                        <a:pt x="1403056" y="2148862"/>
                      </a:lnTo>
                      <a:lnTo>
                        <a:pt x="1399892" y="2150127"/>
                      </a:lnTo>
                      <a:lnTo>
                        <a:pt x="1396412" y="2151076"/>
                      </a:lnTo>
                      <a:lnTo>
                        <a:pt x="1392300" y="2152341"/>
                      </a:lnTo>
                      <a:lnTo>
                        <a:pt x="1387238" y="2152973"/>
                      </a:lnTo>
                      <a:lnTo>
                        <a:pt x="1381543" y="2153922"/>
                      </a:lnTo>
                      <a:lnTo>
                        <a:pt x="1372685" y="2154238"/>
                      </a:lnTo>
                      <a:lnTo>
                        <a:pt x="1364459" y="2154238"/>
                      </a:lnTo>
                      <a:lnTo>
                        <a:pt x="1356233" y="2153289"/>
                      </a:lnTo>
                      <a:lnTo>
                        <a:pt x="1348641" y="2152657"/>
                      </a:lnTo>
                      <a:lnTo>
                        <a:pt x="1341048" y="2151076"/>
                      </a:lnTo>
                      <a:lnTo>
                        <a:pt x="1334087" y="2149494"/>
                      </a:lnTo>
                      <a:lnTo>
                        <a:pt x="1327444" y="2147280"/>
                      </a:lnTo>
                      <a:lnTo>
                        <a:pt x="1321116" y="2145067"/>
                      </a:lnTo>
                      <a:lnTo>
                        <a:pt x="1314473" y="2142536"/>
                      </a:lnTo>
                      <a:lnTo>
                        <a:pt x="1308461" y="2139690"/>
                      </a:lnTo>
                      <a:lnTo>
                        <a:pt x="1303083" y="2136211"/>
                      </a:lnTo>
                      <a:lnTo>
                        <a:pt x="1297389" y="2133049"/>
                      </a:lnTo>
                      <a:lnTo>
                        <a:pt x="1286632" y="2126091"/>
                      </a:lnTo>
                      <a:lnTo>
                        <a:pt x="1275559" y="2118184"/>
                      </a:lnTo>
                      <a:lnTo>
                        <a:pt x="1271130" y="2115338"/>
                      </a:lnTo>
                      <a:lnTo>
                        <a:pt x="1269232" y="2114389"/>
                      </a:lnTo>
                      <a:lnTo>
                        <a:pt x="1267650" y="2114073"/>
                      </a:lnTo>
                      <a:lnTo>
                        <a:pt x="1266701" y="2113757"/>
                      </a:lnTo>
                      <a:lnTo>
                        <a:pt x="1265752" y="2114073"/>
                      </a:lnTo>
                      <a:lnTo>
                        <a:pt x="1265119" y="2114073"/>
                      </a:lnTo>
                      <a:lnTo>
                        <a:pt x="1264802" y="2114705"/>
                      </a:lnTo>
                      <a:lnTo>
                        <a:pt x="1263537" y="2116287"/>
                      </a:lnTo>
                      <a:lnTo>
                        <a:pt x="1263221" y="2117552"/>
                      </a:lnTo>
                      <a:lnTo>
                        <a:pt x="1262588" y="2118817"/>
                      </a:lnTo>
                      <a:lnTo>
                        <a:pt x="1261639" y="2118817"/>
                      </a:lnTo>
                      <a:lnTo>
                        <a:pt x="1261006" y="2119449"/>
                      </a:lnTo>
                      <a:lnTo>
                        <a:pt x="1248351" y="2118501"/>
                      </a:lnTo>
                      <a:lnTo>
                        <a:pt x="1241391" y="2117868"/>
                      </a:lnTo>
                      <a:lnTo>
                        <a:pt x="1238860" y="2117552"/>
                      </a:lnTo>
                      <a:lnTo>
                        <a:pt x="1236962" y="2116603"/>
                      </a:lnTo>
                      <a:lnTo>
                        <a:pt x="1235064" y="2106799"/>
                      </a:lnTo>
                      <a:lnTo>
                        <a:pt x="1233798" y="2099209"/>
                      </a:lnTo>
                      <a:lnTo>
                        <a:pt x="1232849" y="2092251"/>
                      </a:lnTo>
                      <a:lnTo>
                        <a:pt x="1232533" y="2087191"/>
                      </a:lnTo>
                      <a:lnTo>
                        <a:pt x="1232849" y="2082130"/>
                      </a:lnTo>
                      <a:lnTo>
                        <a:pt x="1233165" y="2078968"/>
                      </a:lnTo>
                      <a:lnTo>
                        <a:pt x="1233798" y="2076754"/>
                      </a:lnTo>
                      <a:lnTo>
                        <a:pt x="1231900" y="2073275"/>
                      </a:lnTo>
                      <a:close/>
                      <a:moveTo>
                        <a:pt x="952348" y="2073275"/>
                      </a:moveTo>
                      <a:lnTo>
                        <a:pt x="1063626" y="2073275"/>
                      </a:lnTo>
                      <a:lnTo>
                        <a:pt x="1062027" y="2076754"/>
                      </a:lnTo>
                      <a:lnTo>
                        <a:pt x="1062347" y="2078335"/>
                      </a:lnTo>
                      <a:lnTo>
                        <a:pt x="1062986" y="2081498"/>
                      </a:lnTo>
                      <a:lnTo>
                        <a:pt x="1063306" y="2085609"/>
                      </a:lnTo>
                      <a:lnTo>
                        <a:pt x="1062986" y="2090986"/>
                      </a:lnTo>
                      <a:lnTo>
                        <a:pt x="1062027" y="2097944"/>
                      </a:lnTo>
                      <a:lnTo>
                        <a:pt x="1061068" y="2106166"/>
                      </a:lnTo>
                      <a:lnTo>
                        <a:pt x="1058829" y="2116603"/>
                      </a:lnTo>
                      <a:lnTo>
                        <a:pt x="1056911" y="2117552"/>
                      </a:lnTo>
                      <a:lnTo>
                        <a:pt x="1054033" y="2117868"/>
                      </a:lnTo>
                      <a:lnTo>
                        <a:pt x="1047318" y="2118501"/>
                      </a:lnTo>
                      <a:lnTo>
                        <a:pt x="1034527" y="2119449"/>
                      </a:lnTo>
                      <a:lnTo>
                        <a:pt x="1033568" y="2118817"/>
                      </a:lnTo>
                      <a:lnTo>
                        <a:pt x="1032929" y="2118817"/>
                      </a:lnTo>
                      <a:lnTo>
                        <a:pt x="1032289" y="2117552"/>
                      </a:lnTo>
                      <a:lnTo>
                        <a:pt x="1031330" y="2116287"/>
                      </a:lnTo>
                      <a:lnTo>
                        <a:pt x="1030690" y="2114705"/>
                      </a:lnTo>
                      <a:lnTo>
                        <a:pt x="1030371" y="2114073"/>
                      </a:lnTo>
                      <a:lnTo>
                        <a:pt x="1029411" y="2114073"/>
                      </a:lnTo>
                      <a:lnTo>
                        <a:pt x="1028772" y="2113757"/>
                      </a:lnTo>
                      <a:lnTo>
                        <a:pt x="1027493" y="2114073"/>
                      </a:lnTo>
                      <a:lnTo>
                        <a:pt x="1026214" y="2114389"/>
                      </a:lnTo>
                      <a:lnTo>
                        <a:pt x="1024295" y="2115338"/>
                      </a:lnTo>
                      <a:lnTo>
                        <a:pt x="1019818" y="2118184"/>
                      </a:lnTo>
                      <a:lnTo>
                        <a:pt x="1008627" y="2126091"/>
                      </a:lnTo>
                      <a:lnTo>
                        <a:pt x="997754" y="2133049"/>
                      </a:lnTo>
                      <a:lnTo>
                        <a:pt x="991999" y="2136211"/>
                      </a:lnTo>
                      <a:lnTo>
                        <a:pt x="986243" y="2139690"/>
                      </a:lnTo>
                      <a:lnTo>
                        <a:pt x="979848" y="2142536"/>
                      </a:lnTo>
                      <a:lnTo>
                        <a:pt x="973772" y="2145067"/>
                      </a:lnTo>
                      <a:lnTo>
                        <a:pt x="967377" y="2147280"/>
                      </a:lnTo>
                      <a:lnTo>
                        <a:pt x="960662" y="2149494"/>
                      </a:lnTo>
                      <a:lnTo>
                        <a:pt x="953307" y="2151076"/>
                      </a:lnTo>
                      <a:lnTo>
                        <a:pt x="945953" y="2152657"/>
                      </a:lnTo>
                      <a:lnTo>
                        <a:pt x="938278" y="2153289"/>
                      </a:lnTo>
                      <a:lnTo>
                        <a:pt x="929964" y="2154238"/>
                      </a:lnTo>
                      <a:lnTo>
                        <a:pt x="921651" y="2154238"/>
                      </a:lnTo>
                      <a:lnTo>
                        <a:pt x="912377" y="2153922"/>
                      </a:lnTo>
                      <a:lnTo>
                        <a:pt x="906941" y="2152973"/>
                      </a:lnTo>
                      <a:lnTo>
                        <a:pt x="901825" y="2152341"/>
                      </a:lnTo>
                      <a:lnTo>
                        <a:pt x="897668" y="2151392"/>
                      </a:lnTo>
                      <a:lnTo>
                        <a:pt x="893831" y="2150127"/>
                      </a:lnTo>
                      <a:lnTo>
                        <a:pt x="890953" y="2148862"/>
                      </a:lnTo>
                      <a:lnTo>
                        <a:pt x="888715" y="2146964"/>
                      </a:lnTo>
                      <a:lnTo>
                        <a:pt x="886796" y="2145383"/>
                      </a:lnTo>
                      <a:lnTo>
                        <a:pt x="885197" y="2143801"/>
                      </a:lnTo>
                      <a:lnTo>
                        <a:pt x="884558" y="2141271"/>
                      </a:lnTo>
                      <a:lnTo>
                        <a:pt x="884238" y="2139690"/>
                      </a:lnTo>
                      <a:lnTo>
                        <a:pt x="884238" y="2137160"/>
                      </a:lnTo>
                      <a:lnTo>
                        <a:pt x="884558" y="2134630"/>
                      </a:lnTo>
                      <a:lnTo>
                        <a:pt x="885197" y="2132416"/>
                      </a:lnTo>
                      <a:lnTo>
                        <a:pt x="886476" y="2129886"/>
                      </a:lnTo>
                      <a:lnTo>
                        <a:pt x="887755" y="2127040"/>
                      </a:lnTo>
                      <a:lnTo>
                        <a:pt x="889354" y="2124510"/>
                      </a:lnTo>
                      <a:lnTo>
                        <a:pt x="893831" y="2118817"/>
                      </a:lnTo>
                      <a:lnTo>
                        <a:pt x="899267" y="2113440"/>
                      </a:lnTo>
                      <a:lnTo>
                        <a:pt x="905023" y="2107748"/>
                      </a:lnTo>
                      <a:lnTo>
                        <a:pt x="911418" y="2102371"/>
                      </a:lnTo>
                      <a:lnTo>
                        <a:pt x="917813" y="2097311"/>
                      </a:lnTo>
                      <a:lnTo>
                        <a:pt x="924528" y="2091935"/>
                      </a:lnTo>
                      <a:lnTo>
                        <a:pt x="936679" y="2083396"/>
                      </a:lnTo>
                      <a:lnTo>
                        <a:pt x="947871" y="2075805"/>
                      </a:lnTo>
                      <a:lnTo>
                        <a:pt x="952348" y="2073275"/>
                      </a:lnTo>
                      <a:close/>
                      <a:moveTo>
                        <a:pt x="2074146" y="1830388"/>
                      </a:moveTo>
                      <a:lnTo>
                        <a:pt x="2084311" y="1836100"/>
                      </a:lnTo>
                      <a:lnTo>
                        <a:pt x="2094475" y="1842129"/>
                      </a:lnTo>
                      <a:lnTo>
                        <a:pt x="2113851" y="1854187"/>
                      </a:lnTo>
                      <a:lnTo>
                        <a:pt x="2132274" y="1866879"/>
                      </a:lnTo>
                      <a:lnTo>
                        <a:pt x="2149744" y="1879572"/>
                      </a:lnTo>
                      <a:lnTo>
                        <a:pt x="2166896" y="1892581"/>
                      </a:lnTo>
                      <a:lnTo>
                        <a:pt x="2182460" y="1904957"/>
                      </a:lnTo>
                      <a:lnTo>
                        <a:pt x="2196754" y="1917332"/>
                      </a:lnTo>
                      <a:lnTo>
                        <a:pt x="2210412" y="1928755"/>
                      </a:lnTo>
                      <a:lnTo>
                        <a:pt x="2222800" y="1940178"/>
                      </a:lnTo>
                      <a:lnTo>
                        <a:pt x="2233282" y="1950332"/>
                      </a:lnTo>
                      <a:lnTo>
                        <a:pt x="2250752" y="1967150"/>
                      </a:lnTo>
                      <a:lnTo>
                        <a:pt x="2261552" y="1978573"/>
                      </a:lnTo>
                      <a:lnTo>
                        <a:pt x="2265363" y="1982698"/>
                      </a:lnTo>
                      <a:lnTo>
                        <a:pt x="2231376" y="1980160"/>
                      </a:lnTo>
                      <a:lnTo>
                        <a:pt x="2231376" y="1983650"/>
                      </a:lnTo>
                      <a:lnTo>
                        <a:pt x="2230741" y="1990631"/>
                      </a:lnTo>
                      <a:lnTo>
                        <a:pt x="2230106" y="1994756"/>
                      </a:lnTo>
                      <a:lnTo>
                        <a:pt x="2228835" y="2000467"/>
                      </a:lnTo>
                      <a:lnTo>
                        <a:pt x="2225341" y="2013160"/>
                      </a:lnTo>
                      <a:lnTo>
                        <a:pt x="2221212" y="2026487"/>
                      </a:lnTo>
                      <a:lnTo>
                        <a:pt x="2218671" y="2033468"/>
                      </a:lnTo>
                      <a:lnTo>
                        <a:pt x="2216130" y="2040132"/>
                      </a:lnTo>
                      <a:lnTo>
                        <a:pt x="2212953" y="2046478"/>
                      </a:lnTo>
                      <a:lnTo>
                        <a:pt x="2209777" y="2052507"/>
                      </a:lnTo>
                      <a:lnTo>
                        <a:pt x="2206283" y="2059170"/>
                      </a:lnTo>
                      <a:lnTo>
                        <a:pt x="2202471" y="2065834"/>
                      </a:lnTo>
                      <a:lnTo>
                        <a:pt x="2198342" y="2072180"/>
                      </a:lnTo>
                      <a:lnTo>
                        <a:pt x="2194213" y="2078209"/>
                      </a:lnTo>
                      <a:lnTo>
                        <a:pt x="2184684" y="2090901"/>
                      </a:lnTo>
                      <a:lnTo>
                        <a:pt x="2175155" y="2103911"/>
                      </a:lnTo>
                      <a:lnTo>
                        <a:pt x="2163402" y="2115652"/>
                      </a:lnTo>
                      <a:lnTo>
                        <a:pt x="2151650" y="2128027"/>
                      </a:lnTo>
                      <a:lnTo>
                        <a:pt x="2145297" y="2134056"/>
                      </a:lnTo>
                      <a:lnTo>
                        <a:pt x="2138944" y="2139768"/>
                      </a:lnTo>
                      <a:lnTo>
                        <a:pt x="2132274" y="2145479"/>
                      </a:lnTo>
                      <a:lnTo>
                        <a:pt x="2125286" y="2150874"/>
                      </a:lnTo>
                      <a:lnTo>
                        <a:pt x="2118615" y="2156585"/>
                      </a:lnTo>
                      <a:lnTo>
                        <a:pt x="2111310" y="2162297"/>
                      </a:lnTo>
                      <a:lnTo>
                        <a:pt x="2096699" y="2172768"/>
                      </a:lnTo>
                      <a:lnTo>
                        <a:pt x="2081452" y="2182922"/>
                      </a:lnTo>
                      <a:lnTo>
                        <a:pt x="2065888" y="2193393"/>
                      </a:lnTo>
                      <a:lnTo>
                        <a:pt x="2049688" y="2202913"/>
                      </a:lnTo>
                      <a:lnTo>
                        <a:pt x="2033171" y="2212115"/>
                      </a:lnTo>
                      <a:lnTo>
                        <a:pt x="2016654" y="2221317"/>
                      </a:lnTo>
                      <a:lnTo>
                        <a:pt x="1999820" y="2229567"/>
                      </a:lnTo>
                      <a:lnTo>
                        <a:pt x="1991243" y="2234009"/>
                      </a:lnTo>
                      <a:lnTo>
                        <a:pt x="1982350" y="2238134"/>
                      </a:lnTo>
                      <a:lnTo>
                        <a:pt x="1965197" y="2246384"/>
                      </a:lnTo>
                      <a:lnTo>
                        <a:pt x="1929622" y="2261933"/>
                      </a:lnTo>
                      <a:lnTo>
                        <a:pt x="1894047" y="2275895"/>
                      </a:lnTo>
                      <a:lnTo>
                        <a:pt x="1858789" y="2288904"/>
                      </a:lnTo>
                      <a:lnTo>
                        <a:pt x="1841002" y="2294933"/>
                      </a:lnTo>
                      <a:lnTo>
                        <a:pt x="1823850" y="2300645"/>
                      </a:lnTo>
                      <a:lnTo>
                        <a:pt x="1806062" y="2306039"/>
                      </a:lnTo>
                      <a:lnTo>
                        <a:pt x="1789227" y="2311433"/>
                      </a:lnTo>
                      <a:lnTo>
                        <a:pt x="1772075" y="2316193"/>
                      </a:lnTo>
                      <a:lnTo>
                        <a:pt x="1755558" y="2321270"/>
                      </a:lnTo>
                      <a:lnTo>
                        <a:pt x="1723159" y="2329520"/>
                      </a:lnTo>
                      <a:lnTo>
                        <a:pt x="1692666" y="2337136"/>
                      </a:lnTo>
                      <a:lnTo>
                        <a:pt x="1664079" y="2343482"/>
                      </a:lnTo>
                      <a:lnTo>
                        <a:pt x="1638033" y="2349194"/>
                      </a:lnTo>
                      <a:lnTo>
                        <a:pt x="1613892" y="2353953"/>
                      </a:lnTo>
                      <a:lnTo>
                        <a:pt x="1593246" y="2358078"/>
                      </a:lnTo>
                      <a:lnTo>
                        <a:pt x="1575141" y="2360934"/>
                      </a:lnTo>
                      <a:lnTo>
                        <a:pt x="1541154" y="2366963"/>
                      </a:lnTo>
                      <a:lnTo>
                        <a:pt x="1520825" y="2221634"/>
                      </a:lnTo>
                      <a:lnTo>
                        <a:pt x="1552906" y="2217192"/>
                      </a:lnTo>
                      <a:lnTo>
                        <a:pt x="1569741" y="2215288"/>
                      </a:lnTo>
                      <a:lnTo>
                        <a:pt x="1589752" y="2212749"/>
                      </a:lnTo>
                      <a:lnTo>
                        <a:pt x="1612304" y="2208942"/>
                      </a:lnTo>
                      <a:lnTo>
                        <a:pt x="1637080" y="2204817"/>
                      </a:lnTo>
                      <a:lnTo>
                        <a:pt x="1664079" y="2200374"/>
                      </a:lnTo>
                      <a:lnTo>
                        <a:pt x="1692666" y="2194663"/>
                      </a:lnTo>
                      <a:lnTo>
                        <a:pt x="1723159" y="2188634"/>
                      </a:lnTo>
                      <a:lnTo>
                        <a:pt x="1754923" y="2181970"/>
                      </a:lnTo>
                      <a:lnTo>
                        <a:pt x="1770804" y="2178162"/>
                      </a:lnTo>
                      <a:lnTo>
                        <a:pt x="1787321" y="2174355"/>
                      </a:lnTo>
                      <a:lnTo>
                        <a:pt x="1820038" y="2165787"/>
                      </a:lnTo>
                      <a:lnTo>
                        <a:pt x="1852754" y="2155951"/>
                      </a:lnTo>
                      <a:lnTo>
                        <a:pt x="1885788" y="2145797"/>
                      </a:lnTo>
                      <a:lnTo>
                        <a:pt x="1918187" y="2134056"/>
                      </a:lnTo>
                      <a:lnTo>
                        <a:pt x="1934069" y="2128027"/>
                      </a:lnTo>
                      <a:lnTo>
                        <a:pt x="1941692" y="2124537"/>
                      </a:lnTo>
                      <a:lnTo>
                        <a:pt x="1949316" y="2121681"/>
                      </a:lnTo>
                      <a:lnTo>
                        <a:pt x="1964880" y="2115017"/>
                      </a:lnTo>
                      <a:lnTo>
                        <a:pt x="1979491" y="2108036"/>
                      </a:lnTo>
                      <a:lnTo>
                        <a:pt x="2007761" y="2093757"/>
                      </a:lnTo>
                      <a:lnTo>
                        <a:pt x="2033489" y="2078526"/>
                      </a:lnTo>
                      <a:lnTo>
                        <a:pt x="2045559" y="2070911"/>
                      </a:lnTo>
                      <a:lnTo>
                        <a:pt x="2051277" y="2066786"/>
                      </a:lnTo>
                      <a:lnTo>
                        <a:pt x="2056994" y="2062978"/>
                      </a:lnTo>
                      <a:lnTo>
                        <a:pt x="2062076" y="2058853"/>
                      </a:lnTo>
                      <a:lnTo>
                        <a:pt x="2067476" y="2055045"/>
                      </a:lnTo>
                      <a:lnTo>
                        <a:pt x="2077323" y="2046795"/>
                      </a:lnTo>
                      <a:lnTo>
                        <a:pt x="2094475" y="2031564"/>
                      </a:lnTo>
                      <a:lnTo>
                        <a:pt x="2107181" y="2016016"/>
                      </a:lnTo>
                      <a:lnTo>
                        <a:pt x="2112898" y="2009035"/>
                      </a:lnTo>
                      <a:lnTo>
                        <a:pt x="2115121" y="2005544"/>
                      </a:lnTo>
                      <a:lnTo>
                        <a:pt x="2117027" y="2002054"/>
                      </a:lnTo>
                      <a:lnTo>
                        <a:pt x="2119251" y="1998881"/>
                      </a:lnTo>
                      <a:lnTo>
                        <a:pt x="2120839" y="1995708"/>
                      </a:lnTo>
                      <a:lnTo>
                        <a:pt x="2123062" y="1990948"/>
                      </a:lnTo>
                      <a:lnTo>
                        <a:pt x="2124968" y="1987140"/>
                      </a:lnTo>
                      <a:lnTo>
                        <a:pt x="2125921" y="1985237"/>
                      </a:lnTo>
                      <a:lnTo>
                        <a:pt x="2126874" y="1983650"/>
                      </a:lnTo>
                      <a:lnTo>
                        <a:pt x="2127192" y="1983333"/>
                      </a:lnTo>
                      <a:lnTo>
                        <a:pt x="2128145" y="1982381"/>
                      </a:lnTo>
                      <a:lnTo>
                        <a:pt x="2128462" y="1979208"/>
                      </a:lnTo>
                      <a:lnTo>
                        <a:pt x="2129415" y="1972544"/>
                      </a:lnTo>
                      <a:lnTo>
                        <a:pt x="2129415" y="1971275"/>
                      </a:lnTo>
                      <a:lnTo>
                        <a:pt x="2107816" y="1970006"/>
                      </a:lnTo>
                      <a:lnTo>
                        <a:pt x="2104640" y="1943351"/>
                      </a:lnTo>
                      <a:lnTo>
                        <a:pt x="2101781" y="1921457"/>
                      </a:lnTo>
                      <a:lnTo>
                        <a:pt x="2098604" y="1903053"/>
                      </a:lnTo>
                      <a:lnTo>
                        <a:pt x="2094793" y="1887504"/>
                      </a:lnTo>
                      <a:lnTo>
                        <a:pt x="2090663" y="1873543"/>
                      </a:lnTo>
                      <a:lnTo>
                        <a:pt x="2086217" y="1860215"/>
                      </a:lnTo>
                      <a:lnTo>
                        <a:pt x="2081134" y="1846254"/>
                      </a:lnTo>
                      <a:lnTo>
                        <a:pt x="2074146" y="1830388"/>
                      </a:lnTo>
                      <a:close/>
                      <a:moveTo>
                        <a:pt x="604823" y="1655763"/>
                      </a:moveTo>
                      <a:lnTo>
                        <a:pt x="607339" y="1664401"/>
                      </a:lnTo>
                      <a:lnTo>
                        <a:pt x="610484" y="1672399"/>
                      </a:lnTo>
                      <a:lnTo>
                        <a:pt x="613314" y="1679438"/>
                      </a:lnTo>
                      <a:lnTo>
                        <a:pt x="616774" y="1685837"/>
                      </a:lnTo>
                      <a:lnTo>
                        <a:pt x="620234" y="1691595"/>
                      </a:lnTo>
                      <a:lnTo>
                        <a:pt x="623379" y="1696714"/>
                      </a:lnTo>
                      <a:lnTo>
                        <a:pt x="626838" y="1701193"/>
                      </a:lnTo>
                      <a:lnTo>
                        <a:pt x="630298" y="1705352"/>
                      </a:lnTo>
                      <a:lnTo>
                        <a:pt x="634386" y="1709512"/>
                      </a:lnTo>
                      <a:lnTo>
                        <a:pt x="638160" y="1713351"/>
                      </a:lnTo>
                      <a:lnTo>
                        <a:pt x="641620" y="1715910"/>
                      </a:lnTo>
                      <a:lnTo>
                        <a:pt x="644765" y="1718150"/>
                      </a:lnTo>
                      <a:lnTo>
                        <a:pt x="649483" y="1720709"/>
                      </a:lnTo>
                      <a:lnTo>
                        <a:pt x="651055" y="1721669"/>
                      </a:lnTo>
                      <a:lnTo>
                        <a:pt x="653257" y="1726148"/>
                      </a:lnTo>
                      <a:lnTo>
                        <a:pt x="657974" y="1738305"/>
                      </a:lnTo>
                      <a:lnTo>
                        <a:pt x="664579" y="1753662"/>
                      </a:lnTo>
                      <a:lnTo>
                        <a:pt x="667095" y="1761660"/>
                      </a:lnTo>
                      <a:lnTo>
                        <a:pt x="669296" y="1769659"/>
                      </a:lnTo>
                      <a:lnTo>
                        <a:pt x="669925" y="1773178"/>
                      </a:lnTo>
                      <a:lnTo>
                        <a:pt x="669611" y="1775737"/>
                      </a:lnTo>
                      <a:lnTo>
                        <a:pt x="668982" y="1777657"/>
                      </a:lnTo>
                      <a:lnTo>
                        <a:pt x="667409" y="1779576"/>
                      </a:lnTo>
                      <a:lnTo>
                        <a:pt x="665522" y="1780216"/>
                      </a:lnTo>
                      <a:lnTo>
                        <a:pt x="663006" y="1781176"/>
                      </a:lnTo>
                      <a:lnTo>
                        <a:pt x="660490" y="1781176"/>
                      </a:lnTo>
                      <a:lnTo>
                        <a:pt x="657345" y="1781176"/>
                      </a:lnTo>
                      <a:lnTo>
                        <a:pt x="654515" y="1780856"/>
                      </a:lnTo>
                      <a:lnTo>
                        <a:pt x="651370" y="1779896"/>
                      </a:lnTo>
                      <a:lnTo>
                        <a:pt x="645079" y="1778297"/>
                      </a:lnTo>
                      <a:lnTo>
                        <a:pt x="640362" y="1776697"/>
                      </a:lnTo>
                      <a:lnTo>
                        <a:pt x="636902" y="1774778"/>
                      </a:lnTo>
                      <a:lnTo>
                        <a:pt x="636273" y="1773818"/>
                      </a:lnTo>
                      <a:lnTo>
                        <a:pt x="635015" y="1772858"/>
                      </a:lnTo>
                      <a:lnTo>
                        <a:pt x="633443" y="1769659"/>
                      </a:lnTo>
                      <a:lnTo>
                        <a:pt x="632185" y="1765500"/>
                      </a:lnTo>
                      <a:lnTo>
                        <a:pt x="630298" y="1760701"/>
                      </a:lnTo>
                      <a:lnTo>
                        <a:pt x="627467" y="1749503"/>
                      </a:lnTo>
                      <a:lnTo>
                        <a:pt x="624951" y="1739905"/>
                      </a:lnTo>
                      <a:lnTo>
                        <a:pt x="623064" y="1730627"/>
                      </a:lnTo>
                      <a:lnTo>
                        <a:pt x="616460" y="1758461"/>
                      </a:lnTo>
                      <a:lnTo>
                        <a:pt x="617089" y="1761020"/>
                      </a:lnTo>
                      <a:lnTo>
                        <a:pt x="617089" y="1762620"/>
                      </a:lnTo>
                      <a:lnTo>
                        <a:pt x="617089" y="1763260"/>
                      </a:lnTo>
                      <a:lnTo>
                        <a:pt x="616774" y="1761660"/>
                      </a:lnTo>
                      <a:lnTo>
                        <a:pt x="615201" y="1757181"/>
                      </a:lnTo>
                      <a:lnTo>
                        <a:pt x="609855" y="1735746"/>
                      </a:lnTo>
                      <a:lnTo>
                        <a:pt x="607968" y="1727748"/>
                      </a:lnTo>
                      <a:lnTo>
                        <a:pt x="606395" y="1719749"/>
                      </a:lnTo>
                      <a:lnTo>
                        <a:pt x="605137" y="1712071"/>
                      </a:lnTo>
                      <a:lnTo>
                        <a:pt x="604508" y="1705033"/>
                      </a:lnTo>
                      <a:lnTo>
                        <a:pt x="603250" y="1691275"/>
                      </a:lnTo>
                      <a:lnTo>
                        <a:pt x="603250" y="1679438"/>
                      </a:lnTo>
                      <a:lnTo>
                        <a:pt x="603879" y="1669840"/>
                      </a:lnTo>
                      <a:lnTo>
                        <a:pt x="604194" y="1662162"/>
                      </a:lnTo>
                      <a:lnTo>
                        <a:pt x="604823" y="1655763"/>
                      </a:lnTo>
                      <a:close/>
                      <a:moveTo>
                        <a:pt x="572788" y="1655763"/>
                      </a:moveTo>
                      <a:lnTo>
                        <a:pt x="574046" y="1662162"/>
                      </a:lnTo>
                      <a:lnTo>
                        <a:pt x="574361" y="1669840"/>
                      </a:lnTo>
                      <a:lnTo>
                        <a:pt x="574675" y="1679438"/>
                      </a:lnTo>
                      <a:lnTo>
                        <a:pt x="574361" y="1691275"/>
                      </a:lnTo>
                      <a:lnTo>
                        <a:pt x="573417" y="1705033"/>
                      </a:lnTo>
                      <a:lnTo>
                        <a:pt x="572788" y="1712071"/>
                      </a:lnTo>
                      <a:lnTo>
                        <a:pt x="571530" y="1719749"/>
                      </a:lnTo>
                      <a:lnTo>
                        <a:pt x="570272" y="1727748"/>
                      </a:lnTo>
                      <a:lnTo>
                        <a:pt x="568385" y="1735746"/>
                      </a:lnTo>
                      <a:lnTo>
                        <a:pt x="562724" y="1757181"/>
                      </a:lnTo>
                      <a:lnTo>
                        <a:pt x="561152" y="1761660"/>
                      </a:lnTo>
                      <a:lnTo>
                        <a:pt x="560837" y="1763260"/>
                      </a:lnTo>
                      <a:lnTo>
                        <a:pt x="560837" y="1762620"/>
                      </a:lnTo>
                      <a:lnTo>
                        <a:pt x="560837" y="1761020"/>
                      </a:lnTo>
                      <a:lnTo>
                        <a:pt x="561152" y="1758461"/>
                      </a:lnTo>
                      <a:lnTo>
                        <a:pt x="554547" y="1730627"/>
                      </a:lnTo>
                      <a:lnTo>
                        <a:pt x="553289" y="1736706"/>
                      </a:lnTo>
                      <a:lnTo>
                        <a:pt x="550144" y="1751103"/>
                      </a:lnTo>
                      <a:lnTo>
                        <a:pt x="548257" y="1759101"/>
                      </a:lnTo>
                      <a:lnTo>
                        <a:pt x="545741" y="1765819"/>
                      </a:lnTo>
                      <a:lnTo>
                        <a:pt x="543225" y="1771578"/>
                      </a:lnTo>
                      <a:lnTo>
                        <a:pt x="542281" y="1773498"/>
                      </a:lnTo>
                      <a:lnTo>
                        <a:pt x="541023" y="1774778"/>
                      </a:lnTo>
                      <a:lnTo>
                        <a:pt x="537878" y="1776697"/>
                      </a:lnTo>
                      <a:lnTo>
                        <a:pt x="532532" y="1778297"/>
                      </a:lnTo>
                      <a:lnTo>
                        <a:pt x="526556" y="1779896"/>
                      </a:lnTo>
                      <a:lnTo>
                        <a:pt x="523726" y="1780856"/>
                      </a:lnTo>
                      <a:lnTo>
                        <a:pt x="520581" y="1781176"/>
                      </a:lnTo>
                      <a:lnTo>
                        <a:pt x="517750" y="1781176"/>
                      </a:lnTo>
                      <a:lnTo>
                        <a:pt x="514605" y="1781176"/>
                      </a:lnTo>
                      <a:lnTo>
                        <a:pt x="512403" y="1780216"/>
                      </a:lnTo>
                      <a:lnTo>
                        <a:pt x="510516" y="1779576"/>
                      </a:lnTo>
                      <a:lnTo>
                        <a:pt x="509258" y="1777657"/>
                      </a:lnTo>
                      <a:lnTo>
                        <a:pt x="508000" y="1775737"/>
                      </a:lnTo>
                      <a:lnTo>
                        <a:pt x="508000" y="1773178"/>
                      </a:lnTo>
                      <a:lnTo>
                        <a:pt x="508315" y="1769659"/>
                      </a:lnTo>
                      <a:lnTo>
                        <a:pt x="510831" y="1761660"/>
                      </a:lnTo>
                      <a:lnTo>
                        <a:pt x="513661" y="1753662"/>
                      </a:lnTo>
                      <a:lnTo>
                        <a:pt x="519637" y="1738305"/>
                      </a:lnTo>
                      <a:lnTo>
                        <a:pt x="524669" y="1726148"/>
                      </a:lnTo>
                      <a:lnTo>
                        <a:pt x="526871" y="1721669"/>
                      </a:lnTo>
                      <a:lnTo>
                        <a:pt x="528129" y="1721349"/>
                      </a:lnTo>
                      <a:lnTo>
                        <a:pt x="531903" y="1718790"/>
                      </a:lnTo>
                      <a:lnTo>
                        <a:pt x="537564" y="1715270"/>
                      </a:lnTo>
                      <a:lnTo>
                        <a:pt x="540709" y="1712391"/>
                      </a:lnTo>
                      <a:lnTo>
                        <a:pt x="544168" y="1709192"/>
                      </a:lnTo>
                      <a:lnTo>
                        <a:pt x="547942" y="1705352"/>
                      </a:lnTo>
                      <a:lnTo>
                        <a:pt x="552031" y="1700873"/>
                      </a:lnTo>
                      <a:lnTo>
                        <a:pt x="555805" y="1695435"/>
                      </a:lnTo>
                      <a:lnTo>
                        <a:pt x="559265" y="1689036"/>
                      </a:lnTo>
                      <a:lnTo>
                        <a:pt x="563039" y="1682317"/>
                      </a:lnTo>
                      <a:lnTo>
                        <a:pt x="566813" y="1674319"/>
                      </a:lnTo>
                      <a:lnTo>
                        <a:pt x="569958" y="1665681"/>
                      </a:lnTo>
                      <a:lnTo>
                        <a:pt x="572788" y="1655763"/>
                      </a:lnTo>
                      <a:close/>
                      <a:moveTo>
                        <a:pt x="1818954" y="1647825"/>
                      </a:moveTo>
                      <a:lnTo>
                        <a:pt x="1838895" y="1652921"/>
                      </a:lnTo>
                      <a:lnTo>
                        <a:pt x="1857254" y="1658335"/>
                      </a:lnTo>
                      <a:lnTo>
                        <a:pt x="1887641" y="1667252"/>
                      </a:lnTo>
                      <a:lnTo>
                        <a:pt x="1920876" y="1677444"/>
                      </a:lnTo>
                      <a:lnTo>
                        <a:pt x="1893022" y="1751013"/>
                      </a:lnTo>
                      <a:lnTo>
                        <a:pt x="1862952" y="1739548"/>
                      </a:lnTo>
                      <a:lnTo>
                        <a:pt x="1842377" y="1731904"/>
                      </a:lnTo>
                      <a:lnTo>
                        <a:pt x="1842061" y="1727764"/>
                      </a:lnTo>
                      <a:lnTo>
                        <a:pt x="1841744" y="1723624"/>
                      </a:lnTo>
                      <a:lnTo>
                        <a:pt x="1840795" y="1719802"/>
                      </a:lnTo>
                      <a:lnTo>
                        <a:pt x="1840162" y="1715662"/>
                      </a:lnTo>
                      <a:lnTo>
                        <a:pt x="1837313" y="1706744"/>
                      </a:lnTo>
                      <a:lnTo>
                        <a:pt x="1834147" y="1697190"/>
                      </a:lnTo>
                      <a:lnTo>
                        <a:pt x="1830666" y="1688272"/>
                      </a:lnTo>
                      <a:lnTo>
                        <a:pt x="1827500" y="1679355"/>
                      </a:lnTo>
                      <a:lnTo>
                        <a:pt x="1821486" y="1665979"/>
                      </a:lnTo>
                      <a:lnTo>
                        <a:pt x="1818321" y="1658972"/>
                      </a:lnTo>
                      <a:lnTo>
                        <a:pt x="1817688" y="1658016"/>
                      </a:lnTo>
                      <a:lnTo>
                        <a:pt x="1818954" y="1647825"/>
                      </a:lnTo>
                      <a:close/>
                      <a:moveTo>
                        <a:pt x="471166" y="1647825"/>
                      </a:moveTo>
                      <a:lnTo>
                        <a:pt x="477838" y="1697288"/>
                      </a:lnTo>
                      <a:lnTo>
                        <a:pt x="477203" y="1698239"/>
                      </a:lnTo>
                      <a:lnTo>
                        <a:pt x="473072" y="1707434"/>
                      </a:lnTo>
                      <a:lnTo>
                        <a:pt x="465447" y="1725190"/>
                      </a:lnTo>
                      <a:lnTo>
                        <a:pt x="429546" y="1738190"/>
                      </a:lnTo>
                      <a:lnTo>
                        <a:pt x="412072" y="1744849"/>
                      </a:lnTo>
                      <a:lnTo>
                        <a:pt x="394280" y="1751507"/>
                      </a:lnTo>
                      <a:lnTo>
                        <a:pt x="362191" y="1765775"/>
                      </a:lnTo>
                      <a:lnTo>
                        <a:pt x="346623" y="1773068"/>
                      </a:lnTo>
                      <a:lnTo>
                        <a:pt x="338680" y="1776873"/>
                      </a:lnTo>
                      <a:lnTo>
                        <a:pt x="331055" y="1780678"/>
                      </a:lnTo>
                      <a:lnTo>
                        <a:pt x="316123" y="1788287"/>
                      </a:lnTo>
                      <a:lnTo>
                        <a:pt x="301508" y="1796214"/>
                      </a:lnTo>
                      <a:lnTo>
                        <a:pt x="287211" y="1804458"/>
                      </a:lnTo>
                      <a:lnTo>
                        <a:pt x="273549" y="1812702"/>
                      </a:lnTo>
                      <a:lnTo>
                        <a:pt x="247815" y="1829824"/>
                      </a:lnTo>
                      <a:lnTo>
                        <a:pt x="236060" y="1838702"/>
                      </a:lnTo>
                      <a:lnTo>
                        <a:pt x="230341" y="1842823"/>
                      </a:lnTo>
                      <a:lnTo>
                        <a:pt x="224940" y="1847897"/>
                      </a:lnTo>
                      <a:lnTo>
                        <a:pt x="219856" y="1852018"/>
                      </a:lnTo>
                      <a:lnTo>
                        <a:pt x="214455" y="1856457"/>
                      </a:lnTo>
                      <a:lnTo>
                        <a:pt x="204924" y="1865335"/>
                      </a:lnTo>
                      <a:lnTo>
                        <a:pt x="188403" y="1882774"/>
                      </a:lnTo>
                      <a:lnTo>
                        <a:pt x="176330" y="1899262"/>
                      </a:lnTo>
                      <a:lnTo>
                        <a:pt x="171246" y="1907189"/>
                      </a:lnTo>
                      <a:lnTo>
                        <a:pt x="169340" y="1910677"/>
                      </a:lnTo>
                      <a:lnTo>
                        <a:pt x="167434" y="1914481"/>
                      </a:lnTo>
                      <a:lnTo>
                        <a:pt x="165528" y="1918286"/>
                      </a:lnTo>
                      <a:lnTo>
                        <a:pt x="163939" y="1921457"/>
                      </a:lnTo>
                      <a:lnTo>
                        <a:pt x="162033" y="1926530"/>
                      </a:lnTo>
                      <a:lnTo>
                        <a:pt x="161080" y="1930969"/>
                      </a:lnTo>
                      <a:lnTo>
                        <a:pt x="160127" y="1932554"/>
                      </a:lnTo>
                      <a:lnTo>
                        <a:pt x="159491" y="1934457"/>
                      </a:lnTo>
                      <a:lnTo>
                        <a:pt x="159173" y="1935091"/>
                      </a:lnTo>
                      <a:lnTo>
                        <a:pt x="158856" y="1936359"/>
                      </a:lnTo>
                      <a:lnTo>
                        <a:pt x="157903" y="1939213"/>
                      </a:lnTo>
                      <a:lnTo>
                        <a:pt x="157585" y="1945871"/>
                      </a:lnTo>
                      <a:lnTo>
                        <a:pt x="157267" y="1948408"/>
                      </a:lnTo>
                      <a:lnTo>
                        <a:pt x="191580" y="1949359"/>
                      </a:lnTo>
                      <a:lnTo>
                        <a:pt x="196346" y="1981700"/>
                      </a:lnTo>
                      <a:lnTo>
                        <a:pt x="200794" y="2007700"/>
                      </a:lnTo>
                      <a:lnTo>
                        <a:pt x="203653" y="2019432"/>
                      </a:lnTo>
                      <a:lnTo>
                        <a:pt x="205877" y="2029578"/>
                      </a:lnTo>
                      <a:lnTo>
                        <a:pt x="208419" y="2039090"/>
                      </a:lnTo>
                      <a:lnTo>
                        <a:pt x="210960" y="2048285"/>
                      </a:lnTo>
                      <a:lnTo>
                        <a:pt x="213820" y="2056529"/>
                      </a:lnTo>
                      <a:lnTo>
                        <a:pt x="216679" y="2064773"/>
                      </a:lnTo>
                      <a:lnTo>
                        <a:pt x="222716" y="2080943"/>
                      </a:lnTo>
                      <a:lnTo>
                        <a:pt x="230341" y="2097431"/>
                      </a:lnTo>
                      <a:lnTo>
                        <a:pt x="238919" y="2116138"/>
                      </a:lnTo>
                      <a:lnTo>
                        <a:pt x="226210" y="2109797"/>
                      </a:lnTo>
                      <a:lnTo>
                        <a:pt x="214137" y="2103138"/>
                      </a:lnTo>
                      <a:lnTo>
                        <a:pt x="202064" y="2096163"/>
                      </a:lnTo>
                      <a:lnTo>
                        <a:pt x="189991" y="2089504"/>
                      </a:lnTo>
                      <a:lnTo>
                        <a:pt x="167116" y="2075236"/>
                      </a:lnTo>
                      <a:lnTo>
                        <a:pt x="144876" y="2060651"/>
                      </a:lnTo>
                      <a:lnTo>
                        <a:pt x="123907" y="2046066"/>
                      </a:lnTo>
                      <a:lnTo>
                        <a:pt x="104209" y="2031797"/>
                      </a:lnTo>
                      <a:lnTo>
                        <a:pt x="85782" y="2017529"/>
                      </a:lnTo>
                      <a:lnTo>
                        <a:pt x="69261" y="2003895"/>
                      </a:lnTo>
                      <a:lnTo>
                        <a:pt x="53693" y="1991212"/>
                      </a:lnTo>
                      <a:lnTo>
                        <a:pt x="40349" y="1979481"/>
                      </a:lnTo>
                      <a:lnTo>
                        <a:pt x="28276" y="1969017"/>
                      </a:lnTo>
                      <a:lnTo>
                        <a:pt x="18427" y="1960139"/>
                      </a:lnTo>
                      <a:lnTo>
                        <a:pt x="4448" y="1946823"/>
                      </a:lnTo>
                      <a:lnTo>
                        <a:pt x="0" y="1942066"/>
                      </a:lnTo>
                      <a:lnTo>
                        <a:pt x="56870" y="1944286"/>
                      </a:lnTo>
                      <a:lnTo>
                        <a:pt x="57823" y="1934774"/>
                      </a:lnTo>
                      <a:lnTo>
                        <a:pt x="59094" y="1928432"/>
                      </a:lnTo>
                      <a:lnTo>
                        <a:pt x="59730" y="1924311"/>
                      </a:lnTo>
                      <a:lnTo>
                        <a:pt x="61318" y="1918603"/>
                      </a:lnTo>
                      <a:lnTo>
                        <a:pt x="65131" y="1906238"/>
                      </a:lnTo>
                      <a:lnTo>
                        <a:pt x="69579" y="1893238"/>
                      </a:lnTo>
                      <a:lnTo>
                        <a:pt x="72756" y="1886262"/>
                      </a:lnTo>
                      <a:lnTo>
                        <a:pt x="75615" y="1879921"/>
                      </a:lnTo>
                      <a:lnTo>
                        <a:pt x="78792" y="1873896"/>
                      </a:lnTo>
                      <a:lnTo>
                        <a:pt x="82287" y="1868506"/>
                      </a:lnTo>
                      <a:lnTo>
                        <a:pt x="85782" y="1862165"/>
                      </a:lnTo>
                      <a:lnTo>
                        <a:pt x="89595" y="1855506"/>
                      </a:lnTo>
                      <a:lnTo>
                        <a:pt x="94043" y="1849482"/>
                      </a:lnTo>
                      <a:lnTo>
                        <a:pt x="98491" y="1843458"/>
                      </a:lnTo>
                      <a:lnTo>
                        <a:pt x="108340" y="1831726"/>
                      </a:lnTo>
                      <a:lnTo>
                        <a:pt x="118506" y="1819677"/>
                      </a:lnTo>
                      <a:lnTo>
                        <a:pt x="130262" y="1808263"/>
                      </a:lnTo>
                      <a:lnTo>
                        <a:pt x="142652" y="1797482"/>
                      </a:lnTo>
                      <a:lnTo>
                        <a:pt x="149007" y="1791775"/>
                      </a:lnTo>
                      <a:lnTo>
                        <a:pt x="155361" y="1786068"/>
                      </a:lnTo>
                      <a:lnTo>
                        <a:pt x="162033" y="1781312"/>
                      </a:lnTo>
                      <a:lnTo>
                        <a:pt x="169340" y="1775922"/>
                      </a:lnTo>
                      <a:lnTo>
                        <a:pt x="176330" y="1770848"/>
                      </a:lnTo>
                      <a:lnTo>
                        <a:pt x="183637" y="1765775"/>
                      </a:lnTo>
                      <a:lnTo>
                        <a:pt x="190627" y="1761019"/>
                      </a:lnTo>
                      <a:lnTo>
                        <a:pt x="198252" y="1756263"/>
                      </a:lnTo>
                      <a:lnTo>
                        <a:pt x="213820" y="1747068"/>
                      </a:lnTo>
                      <a:lnTo>
                        <a:pt x="229388" y="1737873"/>
                      </a:lnTo>
                      <a:lnTo>
                        <a:pt x="245591" y="1729312"/>
                      </a:lnTo>
                      <a:lnTo>
                        <a:pt x="262112" y="1721068"/>
                      </a:lnTo>
                      <a:lnTo>
                        <a:pt x="279268" y="1713459"/>
                      </a:lnTo>
                      <a:lnTo>
                        <a:pt x="296425" y="1705849"/>
                      </a:lnTo>
                      <a:lnTo>
                        <a:pt x="305003" y="1702044"/>
                      </a:lnTo>
                      <a:lnTo>
                        <a:pt x="313899" y="1698239"/>
                      </a:lnTo>
                      <a:lnTo>
                        <a:pt x="331055" y="1691581"/>
                      </a:lnTo>
                      <a:lnTo>
                        <a:pt x="366321" y="1678264"/>
                      </a:lnTo>
                      <a:lnTo>
                        <a:pt x="392691" y="1670020"/>
                      </a:lnTo>
                      <a:lnTo>
                        <a:pt x="419061" y="1662093"/>
                      </a:lnTo>
                      <a:lnTo>
                        <a:pt x="445114" y="1654801"/>
                      </a:lnTo>
                      <a:lnTo>
                        <a:pt x="471166" y="1647825"/>
                      </a:lnTo>
                      <a:close/>
                      <a:moveTo>
                        <a:pt x="1722423" y="1617663"/>
                      </a:moveTo>
                      <a:lnTo>
                        <a:pt x="1724939" y="1626279"/>
                      </a:lnTo>
                      <a:lnTo>
                        <a:pt x="1728084" y="1634257"/>
                      </a:lnTo>
                      <a:lnTo>
                        <a:pt x="1730914" y="1641278"/>
                      </a:lnTo>
                      <a:lnTo>
                        <a:pt x="1734374" y="1647660"/>
                      </a:lnTo>
                      <a:lnTo>
                        <a:pt x="1737519" y="1653404"/>
                      </a:lnTo>
                      <a:lnTo>
                        <a:pt x="1740978" y="1658829"/>
                      </a:lnTo>
                      <a:lnTo>
                        <a:pt x="1744438" y="1663297"/>
                      </a:lnTo>
                      <a:lnTo>
                        <a:pt x="1747583" y="1667126"/>
                      </a:lnTo>
                      <a:lnTo>
                        <a:pt x="1751672" y="1671594"/>
                      </a:lnTo>
                      <a:lnTo>
                        <a:pt x="1755446" y="1675104"/>
                      </a:lnTo>
                      <a:lnTo>
                        <a:pt x="1759220" y="1677657"/>
                      </a:lnTo>
                      <a:lnTo>
                        <a:pt x="1762050" y="1679891"/>
                      </a:lnTo>
                      <a:lnTo>
                        <a:pt x="1766768" y="1682444"/>
                      </a:lnTo>
                      <a:lnTo>
                        <a:pt x="1768655" y="1683401"/>
                      </a:lnTo>
                      <a:lnTo>
                        <a:pt x="1770856" y="1688188"/>
                      </a:lnTo>
                      <a:lnTo>
                        <a:pt x="1775574" y="1699995"/>
                      </a:lnTo>
                      <a:lnTo>
                        <a:pt x="1781549" y="1715313"/>
                      </a:lnTo>
                      <a:lnTo>
                        <a:pt x="1784695" y="1723291"/>
                      </a:lnTo>
                      <a:lnTo>
                        <a:pt x="1786896" y="1731269"/>
                      </a:lnTo>
                      <a:lnTo>
                        <a:pt x="1787525" y="1734779"/>
                      </a:lnTo>
                      <a:lnTo>
                        <a:pt x="1787211" y="1737332"/>
                      </a:lnTo>
                      <a:lnTo>
                        <a:pt x="1786267" y="1739566"/>
                      </a:lnTo>
                      <a:lnTo>
                        <a:pt x="1785009" y="1741161"/>
                      </a:lnTo>
                      <a:lnTo>
                        <a:pt x="1783122" y="1742438"/>
                      </a:lnTo>
                      <a:lnTo>
                        <a:pt x="1780606" y="1742757"/>
                      </a:lnTo>
                      <a:lnTo>
                        <a:pt x="1777775" y="1743076"/>
                      </a:lnTo>
                      <a:lnTo>
                        <a:pt x="1774945" y="1742757"/>
                      </a:lnTo>
                      <a:lnTo>
                        <a:pt x="1771800" y="1742438"/>
                      </a:lnTo>
                      <a:lnTo>
                        <a:pt x="1768655" y="1741800"/>
                      </a:lnTo>
                      <a:lnTo>
                        <a:pt x="1762679" y="1739885"/>
                      </a:lnTo>
                      <a:lnTo>
                        <a:pt x="1757647" y="1738289"/>
                      </a:lnTo>
                      <a:lnTo>
                        <a:pt x="1754502" y="1736375"/>
                      </a:lnTo>
                      <a:lnTo>
                        <a:pt x="1753559" y="1735417"/>
                      </a:lnTo>
                      <a:lnTo>
                        <a:pt x="1752615" y="1734460"/>
                      </a:lnTo>
                      <a:lnTo>
                        <a:pt x="1751043" y="1731269"/>
                      </a:lnTo>
                      <a:lnTo>
                        <a:pt x="1749470" y="1727120"/>
                      </a:lnTo>
                      <a:lnTo>
                        <a:pt x="1747583" y="1722334"/>
                      </a:lnTo>
                      <a:lnTo>
                        <a:pt x="1744752" y="1711803"/>
                      </a:lnTo>
                      <a:lnTo>
                        <a:pt x="1742551" y="1701591"/>
                      </a:lnTo>
                      <a:lnTo>
                        <a:pt x="1740664" y="1692337"/>
                      </a:lnTo>
                      <a:lnTo>
                        <a:pt x="1733745" y="1720100"/>
                      </a:lnTo>
                      <a:lnTo>
                        <a:pt x="1734374" y="1722653"/>
                      </a:lnTo>
                      <a:lnTo>
                        <a:pt x="1734688" y="1724248"/>
                      </a:lnTo>
                      <a:lnTo>
                        <a:pt x="1734688" y="1724886"/>
                      </a:lnTo>
                      <a:lnTo>
                        <a:pt x="1733745" y="1723291"/>
                      </a:lnTo>
                      <a:lnTo>
                        <a:pt x="1732801" y="1719142"/>
                      </a:lnTo>
                      <a:lnTo>
                        <a:pt x="1727140" y="1697442"/>
                      </a:lnTo>
                      <a:lnTo>
                        <a:pt x="1725253" y="1689464"/>
                      </a:lnTo>
                      <a:lnTo>
                        <a:pt x="1723995" y="1681806"/>
                      </a:lnTo>
                      <a:lnTo>
                        <a:pt x="1722737" y="1674147"/>
                      </a:lnTo>
                      <a:lnTo>
                        <a:pt x="1722108" y="1666807"/>
                      </a:lnTo>
                      <a:lnTo>
                        <a:pt x="1720850" y="1653404"/>
                      </a:lnTo>
                      <a:lnTo>
                        <a:pt x="1720850" y="1641278"/>
                      </a:lnTo>
                      <a:lnTo>
                        <a:pt x="1721165" y="1631704"/>
                      </a:lnTo>
                      <a:lnTo>
                        <a:pt x="1721479" y="1624045"/>
                      </a:lnTo>
                      <a:lnTo>
                        <a:pt x="1722423" y="1617663"/>
                      </a:lnTo>
                      <a:close/>
                      <a:moveTo>
                        <a:pt x="1690388" y="1617663"/>
                      </a:moveTo>
                      <a:lnTo>
                        <a:pt x="1691017" y="1624045"/>
                      </a:lnTo>
                      <a:lnTo>
                        <a:pt x="1691646" y="1631704"/>
                      </a:lnTo>
                      <a:lnTo>
                        <a:pt x="1692275" y="1641278"/>
                      </a:lnTo>
                      <a:lnTo>
                        <a:pt x="1691646" y="1653404"/>
                      </a:lnTo>
                      <a:lnTo>
                        <a:pt x="1691017" y="1666807"/>
                      </a:lnTo>
                      <a:lnTo>
                        <a:pt x="1689759" y="1674147"/>
                      </a:lnTo>
                      <a:lnTo>
                        <a:pt x="1688816" y="1681806"/>
                      </a:lnTo>
                      <a:lnTo>
                        <a:pt x="1687243" y="1689464"/>
                      </a:lnTo>
                      <a:lnTo>
                        <a:pt x="1685356" y="1697442"/>
                      </a:lnTo>
                      <a:lnTo>
                        <a:pt x="1680009" y="1719142"/>
                      </a:lnTo>
                      <a:lnTo>
                        <a:pt x="1678751" y="1723291"/>
                      </a:lnTo>
                      <a:lnTo>
                        <a:pt x="1678122" y="1724886"/>
                      </a:lnTo>
                      <a:lnTo>
                        <a:pt x="1678122" y="1724248"/>
                      </a:lnTo>
                      <a:lnTo>
                        <a:pt x="1678437" y="1722653"/>
                      </a:lnTo>
                      <a:lnTo>
                        <a:pt x="1678751" y="1720100"/>
                      </a:lnTo>
                      <a:lnTo>
                        <a:pt x="1672147" y="1692337"/>
                      </a:lnTo>
                      <a:lnTo>
                        <a:pt x="1670889" y="1698719"/>
                      </a:lnTo>
                      <a:lnTo>
                        <a:pt x="1667429" y="1712760"/>
                      </a:lnTo>
                      <a:lnTo>
                        <a:pt x="1665228" y="1720738"/>
                      </a:lnTo>
                      <a:lnTo>
                        <a:pt x="1663026" y="1728078"/>
                      </a:lnTo>
                      <a:lnTo>
                        <a:pt x="1660825" y="1733184"/>
                      </a:lnTo>
                      <a:lnTo>
                        <a:pt x="1659881" y="1735098"/>
                      </a:lnTo>
                      <a:lnTo>
                        <a:pt x="1658623" y="1736375"/>
                      </a:lnTo>
                      <a:lnTo>
                        <a:pt x="1655164" y="1738289"/>
                      </a:lnTo>
                      <a:lnTo>
                        <a:pt x="1650131" y="1739885"/>
                      </a:lnTo>
                      <a:lnTo>
                        <a:pt x="1644156" y="1741800"/>
                      </a:lnTo>
                      <a:lnTo>
                        <a:pt x="1641011" y="1742438"/>
                      </a:lnTo>
                      <a:lnTo>
                        <a:pt x="1637866" y="1742757"/>
                      </a:lnTo>
                      <a:lnTo>
                        <a:pt x="1634721" y="1743076"/>
                      </a:lnTo>
                      <a:lnTo>
                        <a:pt x="1632205" y="1742757"/>
                      </a:lnTo>
                      <a:lnTo>
                        <a:pt x="1630003" y="1742438"/>
                      </a:lnTo>
                      <a:lnTo>
                        <a:pt x="1627802" y="1741161"/>
                      </a:lnTo>
                      <a:lnTo>
                        <a:pt x="1626544" y="1739566"/>
                      </a:lnTo>
                      <a:lnTo>
                        <a:pt x="1625600" y="1737332"/>
                      </a:lnTo>
                      <a:lnTo>
                        <a:pt x="1625600" y="1734779"/>
                      </a:lnTo>
                      <a:lnTo>
                        <a:pt x="1625915" y="1731269"/>
                      </a:lnTo>
                      <a:lnTo>
                        <a:pt x="1628431" y="1723291"/>
                      </a:lnTo>
                      <a:lnTo>
                        <a:pt x="1630947" y="1715313"/>
                      </a:lnTo>
                      <a:lnTo>
                        <a:pt x="1636922" y="1699995"/>
                      </a:lnTo>
                      <a:lnTo>
                        <a:pt x="1642269" y="1688188"/>
                      </a:lnTo>
                      <a:lnTo>
                        <a:pt x="1644156" y="1683401"/>
                      </a:lnTo>
                      <a:lnTo>
                        <a:pt x="1645728" y="1683082"/>
                      </a:lnTo>
                      <a:lnTo>
                        <a:pt x="1649188" y="1681167"/>
                      </a:lnTo>
                      <a:lnTo>
                        <a:pt x="1654849" y="1677338"/>
                      </a:lnTo>
                      <a:lnTo>
                        <a:pt x="1658309" y="1674147"/>
                      </a:lnTo>
                      <a:lnTo>
                        <a:pt x="1661454" y="1671275"/>
                      </a:lnTo>
                      <a:lnTo>
                        <a:pt x="1665228" y="1667126"/>
                      </a:lnTo>
                      <a:lnTo>
                        <a:pt x="1669002" y="1662659"/>
                      </a:lnTo>
                      <a:lnTo>
                        <a:pt x="1673090" y="1657234"/>
                      </a:lnTo>
                      <a:lnTo>
                        <a:pt x="1676864" y="1651170"/>
                      </a:lnTo>
                      <a:lnTo>
                        <a:pt x="1680638" y="1644150"/>
                      </a:lnTo>
                      <a:lnTo>
                        <a:pt x="1684098" y="1636172"/>
                      </a:lnTo>
                      <a:lnTo>
                        <a:pt x="1687243" y="1627556"/>
                      </a:lnTo>
                      <a:lnTo>
                        <a:pt x="1690388" y="1617663"/>
                      </a:lnTo>
                      <a:close/>
                      <a:moveTo>
                        <a:pt x="752205" y="1595438"/>
                      </a:moveTo>
                      <a:lnTo>
                        <a:pt x="760414" y="1653904"/>
                      </a:lnTo>
                      <a:lnTo>
                        <a:pt x="728212" y="1659909"/>
                      </a:lnTo>
                      <a:lnTo>
                        <a:pt x="704851" y="1663701"/>
                      </a:lnTo>
                      <a:lnTo>
                        <a:pt x="713374" y="1600495"/>
                      </a:lnTo>
                      <a:lnTo>
                        <a:pt x="719057" y="1599863"/>
                      </a:lnTo>
                      <a:lnTo>
                        <a:pt x="752205" y="1595438"/>
                      </a:lnTo>
                      <a:close/>
                      <a:moveTo>
                        <a:pt x="1462714" y="1589088"/>
                      </a:moveTo>
                      <a:lnTo>
                        <a:pt x="1492809" y="1592290"/>
                      </a:lnTo>
                      <a:lnTo>
                        <a:pt x="1522586" y="1595493"/>
                      </a:lnTo>
                      <a:lnTo>
                        <a:pt x="1523536" y="1591009"/>
                      </a:lnTo>
                      <a:lnTo>
                        <a:pt x="1531456" y="1596453"/>
                      </a:lnTo>
                      <a:lnTo>
                        <a:pt x="1534307" y="1596774"/>
                      </a:lnTo>
                      <a:lnTo>
                        <a:pt x="1547295" y="1598375"/>
                      </a:lnTo>
                      <a:lnTo>
                        <a:pt x="1560916" y="1599656"/>
                      </a:lnTo>
                      <a:lnTo>
                        <a:pt x="1587209" y="1603498"/>
                      </a:lnTo>
                      <a:lnTo>
                        <a:pt x="1591961" y="1638403"/>
                      </a:lnTo>
                      <a:lnTo>
                        <a:pt x="1598613" y="1643207"/>
                      </a:lnTo>
                      <a:lnTo>
                        <a:pt x="1592911" y="1644487"/>
                      </a:lnTo>
                      <a:lnTo>
                        <a:pt x="1594812" y="1658577"/>
                      </a:lnTo>
                      <a:lnTo>
                        <a:pt x="1593861" y="1659538"/>
                      </a:lnTo>
                      <a:lnTo>
                        <a:pt x="1591644" y="1663701"/>
                      </a:lnTo>
                      <a:lnTo>
                        <a:pt x="1579923" y="1661459"/>
                      </a:lnTo>
                      <a:lnTo>
                        <a:pt x="1568202" y="1659218"/>
                      </a:lnTo>
                      <a:lnTo>
                        <a:pt x="1544444" y="1655055"/>
                      </a:lnTo>
                      <a:lnTo>
                        <a:pt x="1530822" y="1658577"/>
                      </a:lnTo>
                      <a:lnTo>
                        <a:pt x="1521952" y="1661139"/>
                      </a:lnTo>
                      <a:lnTo>
                        <a:pt x="1515300" y="1663381"/>
                      </a:lnTo>
                      <a:lnTo>
                        <a:pt x="1516567" y="1650572"/>
                      </a:lnTo>
                      <a:lnTo>
                        <a:pt x="1487740" y="1645768"/>
                      </a:lnTo>
                      <a:lnTo>
                        <a:pt x="1458913" y="1641605"/>
                      </a:lnTo>
                      <a:lnTo>
                        <a:pt x="1462714" y="1589088"/>
                      </a:lnTo>
                      <a:close/>
                      <a:moveTo>
                        <a:pt x="725488" y="1373188"/>
                      </a:moveTo>
                      <a:lnTo>
                        <a:pt x="815523" y="1389804"/>
                      </a:lnTo>
                      <a:lnTo>
                        <a:pt x="816801" y="1390443"/>
                      </a:lnTo>
                      <a:lnTo>
                        <a:pt x="818397" y="1390762"/>
                      </a:lnTo>
                      <a:lnTo>
                        <a:pt x="820951" y="1392360"/>
                      </a:lnTo>
                      <a:lnTo>
                        <a:pt x="823824" y="1394596"/>
                      </a:lnTo>
                      <a:lnTo>
                        <a:pt x="826059" y="1397472"/>
                      </a:lnTo>
                      <a:lnTo>
                        <a:pt x="827975" y="1401307"/>
                      </a:lnTo>
                      <a:lnTo>
                        <a:pt x="829891" y="1405461"/>
                      </a:lnTo>
                      <a:lnTo>
                        <a:pt x="831168" y="1409934"/>
                      </a:lnTo>
                      <a:lnTo>
                        <a:pt x="832764" y="1415046"/>
                      </a:lnTo>
                      <a:lnTo>
                        <a:pt x="834999" y="1425910"/>
                      </a:lnTo>
                      <a:lnTo>
                        <a:pt x="836915" y="1437094"/>
                      </a:lnTo>
                      <a:lnTo>
                        <a:pt x="838511" y="1448597"/>
                      </a:lnTo>
                      <a:lnTo>
                        <a:pt x="839469" y="1460100"/>
                      </a:lnTo>
                      <a:lnTo>
                        <a:pt x="839788" y="1463615"/>
                      </a:lnTo>
                      <a:lnTo>
                        <a:pt x="839788" y="1466491"/>
                      </a:lnTo>
                      <a:lnTo>
                        <a:pt x="839150" y="1468728"/>
                      </a:lnTo>
                      <a:lnTo>
                        <a:pt x="838511" y="1469686"/>
                      </a:lnTo>
                      <a:lnTo>
                        <a:pt x="837553" y="1470325"/>
                      </a:lnTo>
                      <a:lnTo>
                        <a:pt x="836276" y="1470325"/>
                      </a:lnTo>
                      <a:lnTo>
                        <a:pt x="834680" y="1469367"/>
                      </a:lnTo>
                      <a:lnTo>
                        <a:pt x="833083" y="1468408"/>
                      </a:lnTo>
                      <a:lnTo>
                        <a:pt x="829891" y="1464574"/>
                      </a:lnTo>
                      <a:lnTo>
                        <a:pt x="826059" y="1459461"/>
                      </a:lnTo>
                      <a:lnTo>
                        <a:pt x="822547" y="1454349"/>
                      </a:lnTo>
                      <a:lnTo>
                        <a:pt x="819993" y="1448278"/>
                      </a:lnTo>
                      <a:lnTo>
                        <a:pt x="818397" y="1444124"/>
                      </a:lnTo>
                      <a:lnTo>
                        <a:pt x="817120" y="1440289"/>
                      </a:lnTo>
                      <a:lnTo>
                        <a:pt x="816801" y="1438053"/>
                      </a:lnTo>
                      <a:lnTo>
                        <a:pt x="816481" y="1434218"/>
                      </a:lnTo>
                      <a:lnTo>
                        <a:pt x="815843" y="1431662"/>
                      </a:lnTo>
                      <a:lnTo>
                        <a:pt x="814885" y="1430384"/>
                      </a:lnTo>
                      <a:lnTo>
                        <a:pt x="814246" y="1429745"/>
                      </a:lnTo>
                      <a:lnTo>
                        <a:pt x="812969" y="1428786"/>
                      </a:lnTo>
                      <a:lnTo>
                        <a:pt x="812331" y="1428467"/>
                      </a:lnTo>
                      <a:lnTo>
                        <a:pt x="811692" y="1428786"/>
                      </a:lnTo>
                      <a:lnTo>
                        <a:pt x="810415" y="1428786"/>
                      </a:lnTo>
                      <a:lnTo>
                        <a:pt x="809776" y="1429745"/>
                      </a:lnTo>
                      <a:lnTo>
                        <a:pt x="808499" y="1430384"/>
                      </a:lnTo>
                      <a:lnTo>
                        <a:pt x="807861" y="1431662"/>
                      </a:lnTo>
                      <a:lnTo>
                        <a:pt x="806903" y="1433579"/>
                      </a:lnTo>
                      <a:lnTo>
                        <a:pt x="805945" y="1437094"/>
                      </a:lnTo>
                      <a:lnTo>
                        <a:pt x="805307" y="1439970"/>
                      </a:lnTo>
                      <a:lnTo>
                        <a:pt x="804668" y="1443165"/>
                      </a:lnTo>
                      <a:lnTo>
                        <a:pt x="804349" y="1450514"/>
                      </a:lnTo>
                      <a:lnTo>
                        <a:pt x="804029" y="1453390"/>
                      </a:lnTo>
                      <a:lnTo>
                        <a:pt x="803391" y="1456585"/>
                      </a:lnTo>
                      <a:lnTo>
                        <a:pt x="802433" y="1459461"/>
                      </a:lnTo>
                      <a:lnTo>
                        <a:pt x="801475" y="1461698"/>
                      </a:lnTo>
                      <a:lnTo>
                        <a:pt x="799879" y="1464574"/>
                      </a:lnTo>
                      <a:lnTo>
                        <a:pt x="797963" y="1466491"/>
                      </a:lnTo>
                      <a:lnTo>
                        <a:pt x="796048" y="1468408"/>
                      </a:lnTo>
                      <a:lnTo>
                        <a:pt x="793813" y="1469686"/>
                      </a:lnTo>
                      <a:lnTo>
                        <a:pt x="791259" y="1470964"/>
                      </a:lnTo>
                      <a:lnTo>
                        <a:pt x="788066" y="1471923"/>
                      </a:lnTo>
                      <a:lnTo>
                        <a:pt x="785192" y="1472881"/>
                      </a:lnTo>
                      <a:lnTo>
                        <a:pt x="781361" y="1473201"/>
                      </a:lnTo>
                      <a:lnTo>
                        <a:pt x="777530" y="1473201"/>
                      </a:lnTo>
                      <a:lnTo>
                        <a:pt x="773060" y="1473201"/>
                      </a:lnTo>
                      <a:lnTo>
                        <a:pt x="769867" y="1472562"/>
                      </a:lnTo>
                      <a:lnTo>
                        <a:pt x="766674" y="1471603"/>
                      </a:lnTo>
                      <a:lnTo>
                        <a:pt x="763801" y="1470645"/>
                      </a:lnTo>
                      <a:lnTo>
                        <a:pt x="760927" y="1468728"/>
                      </a:lnTo>
                      <a:lnTo>
                        <a:pt x="758373" y="1466810"/>
                      </a:lnTo>
                      <a:lnTo>
                        <a:pt x="755500" y="1464574"/>
                      </a:lnTo>
                      <a:lnTo>
                        <a:pt x="753265" y="1461698"/>
                      </a:lnTo>
                      <a:lnTo>
                        <a:pt x="751030" y="1459142"/>
                      </a:lnTo>
                      <a:lnTo>
                        <a:pt x="746879" y="1452751"/>
                      </a:lnTo>
                      <a:lnTo>
                        <a:pt x="743048" y="1445721"/>
                      </a:lnTo>
                      <a:lnTo>
                        <a:pt x="739856" y="1437733"/>
                      </a:lnTo>
                      <a:lnTo>
                        <a:pt x="736663" y="1429745"/>
                      </a:lnTo>
                      <a:lnTo>
                        <a:pt x="734428" y="1422076"/>
                      </a:lnTo>
                      <a:lnTo>
                        <a:pt x="732193" y="1413129"/>
                      </a:lnTo>
                      <a:lnTo>
                        <a:pt x="730277" y="1404182"/>
                      </a:lnTo>
                      <a:lnTo>
                        <a:pt x="728362" y="1395875"/>
                      </a:lnTo>
                      <a:lnTo>
                        <a:pt x="727404" y="1388525"/>
                      </a:lnTo>
                      <a:lnTo>
                        <a:pt x="725807" y="1377342"/>
                      </a:lnTo>
                      <a:lnTo>
                        <a:pt x="725488" y="1373188"/>
                      </a:lnTo>
                      <a:close/>
                      <a:moveTo>
                        <a:pt x="1574800" y="1371600"/>
                      </a:moveTo>
                      <a:lnTo>
                        <a:pt x="1574165" y="1375754"/>
                      </a:lnTo>
                      <a:lnTo>
                        <a:pt x="1572578" y="1386937"/>
                      </a:lnTo>
                      <a:lnTo>
                        <a:pt x="1571308" y="1394287"/>
                      </a:lnTo>
                      <a:lnTo>
                        <a:pt x="1570038" y="1402914"/>
                      </a:lnTo>
                      <a:lnTo>
                        <a:pt x="1568133" y="1411541"/>
                      </a:lnTo>
                      <a:lnTo>
                        <a:pt x="1565275" y="1420488"/>
                      </a:lnTo>
                      <a:lnTo>
                        <a:pt x="1562735" y="1429115"/>
                      </a:lnTo>
                      <a:lnTo>
                        <a:pt x="1559878" y="1437104"/>
                      </a:lnTo>
                      <a:lnTo>
                        <a:pt x="1556703" y="1444772"/>
                      </a:lnTo>
                      <a:lnTo>
                        <a:pt x="1552893" y="1451483"/>
                      </a:lnTo>
                      <a:lnTo>
                        <a:pt x="1548765" y="1457873"/>
                      </a:lnTo>
                      <a:lnTo>
                        <a:pt x="1546543" y="1460749"/>
                      </a:lnTo>
                      <a:lnTo>
                        <a:pt x="1544003" y="1463305"/>
                      </a:lnTo>
                      <a:lnTo>
                        <a:pt x="1541780" y="1465542"/>
                      </a:lnTo>
                      <a:lnTo>
                        <a:pt x="1539240" y="1467459"/>
                      </a:lnTo>
                      <a:lnTo>
                        <a:pt x="1536065" y="1469057"/>
                      </a:lnTo>
                      <a:lnTo>
                        <a:pt x="1533525" y="1470015"/>
                      </a:lnTo>
                      <a:lnTo>
                        <a:pt x="1530350" y="1471293"/>
                      </a:lnTo>
                      <a:lnTo>
                        <a:pt x="1527175" y="1471613"/>
                      </a:lnTo>
                      <a:lnTo>
                        <a:pt x="1523048" y="1471613"/>
                      </a:lnTo>
                      <a:lnTo>
                        <a:pt x="1518920" y="1471613"/>
                      </a:lnTo>
                      <a:lnTo>
                        <a:pt x="1515428" y="1471293"/>
                      </a:lnTo>
                      <a:lnTo>
                        <a:pt x="1511935" y="1470654"/>
                      </a:lnTo>
                      <a:lnTo>
                        <a:pt x="1509078" y="1469696"/>
                      </a:lnTo>
                      <a:lnTo>
                        <a:pt x="1506538" y="1468098"/>
                      </a:lnTo>
                      <a:lnTo>
                        <a:pt x="1503998" y="1466820"/>
                      </a:lnTo>
                      <a:lnTo>
                        <a:pt x="1502410" y="1464903"/>
                      </a:lnTo>
                      <a:lnTo>
                        <a:pt x="1500823" y="1462986"/>
                      </a:lnTo>
                      <a:lnTo>
                        <a:pt x="1499235" y="1460429"/>
                      </a:lnTo>
                      <a:lnTo>
                        <a:pt x="1498283" y="1457873"/>
                      </a:lnTo>
                      <a:lnTo>
                        <a:pt x="1497013" y="1454997"/>
                      </a:lnTo>
                      <a:lnTo>
                        <a:pt x="1496378" y="1451802"/>
                      </a:lnTo>
                      <a:lnTo>
                        <a:pt x="1495743" y="1448926"/>
                      </a:lnTo>
                      <a:lnTo>
                        <a:pt x="1495425" y="1441897"/>
                      </a:lnTo>
                      <a:lnTo>
                        <a:pt x="1495108" y="1439340"/>
                      </a:lnTo>
                      <a:lnTo>
                        <a:pt x="1494790" y="1437423"/>
                      </a:lnTo>
                      <a:lnTo>
                        <a:pt x="1494473" y="1435186"/>
                      </a:lnTo>
                      <a:lnTo>
                        <a:pt x="1493838" y="1432950"/>
                      </a:lnTo>
                      <a:lnTo>
                        <a:pt x="1493203" y="1431033"/>
                      </a:lnTo>
                      <a:lnTo>
                        <a:pt x="1492568" y="1429754"/>
                      </a:lnTo>
                      <a:lnTo>
                        <a:pt x="1491298" y="1428476"/>
                      </a:lnTo>
                      <a:lnTo>
                        <a:pt x="1490663" y="1427837"/>
                      </a:lnTo>
                      <a:lnTo>
                        <a:pt x="1489393" y="1427518"/>
                      </a:lnTo>
                      <a:lnTo>
                        <a:pt x="1488440" y="1426879"/>
                      </a:lnTo>
                      <a:lnTo>
                        <a:pt x="1487488" y="1427518"/>
                      </a:lnTo>
                      <a:lnTo>
                        <a:pt x="1486535" y="1427837"/>
                      </a:lnTo>
                      <a:lnTo>
                        <a:pt x="1485583" y="1428476"/>
                      </a:lnTo>
                      <a:lnTo>
                        <a:pt x="1484948" y="1429754"/>
                      </a:lnTo>
                      <a:lnTo>
                        <a:pt x="1484313" y="1431033"/>
                      </a:lnTo>
                      <a:lnTo>
                        <a:pt x="1483995" y="1432630"/>
                      </a:lnTo>
                      <a:lnTo>
                        <a:pt x="1483360" y="1434547"/>
                      </a:lnTo>
                      <a:lnTo>
                        <a:pt x="1483360" y="1436784"/>
                      </a:lnTo>
                      <a:lnTo>
                        <a:pt x="1483043" y="1438701"/>
                      </a:lnTo>
                      <a:lnTo>
                        <a:pt x="1482725" y="1441258"/>
                      </a:lnTo>
                      <a:lnTo>
                        <a:pt x="1481455" y="1444453"/>
                      </a:lnTo>
                      <a:lnTo>
                        <a:pt x="1478915" y="1450524"/>
                      </a:lnTo>
                      <a:lnTo>
                        <a:pt x="1475423" y="1456595"/>
                      </a:lnTo>
                      <a:lnTo>
                        <a:pt x="1471930" y="1462027"/>
                      </a:lnTo>
                      <a:lnTo>
                        <a:pt x="1469708" y="1464903"/>
                      </a:lnTo>
                      <a:lnTo>
                        <a:pt x="1467168" y="1466820"/>
                      </a:lnTo>
                      <a:lnTo>
                        <a:pt x="1464945" y="1468098"/>
                      </a:lnTo>
                      <a:lnTo>
                        <a:pt x="1463675" y="1468737"/>
                      </a:lnTo>
                      <a:lnTo>
                        <a:pt x="1462723" y="1468737"/>
                      </a:lnTo>
                      <a:lnTo>
                        <a:pt x="1462088" y="1468098"/>
                      </a:lnTo>
                      <a:lnTo>
                        <a:pt x="1461770" y="1467459"/>
                      </a:lnTo>
                      <a:lnTo>
                        <a:pt x="1460818" y="1466181"/>
                      </a:lnTo>
                      <a:lnTo>
                        <a:pt x="1460500" y="1462986"/>
                      </a:lnTo>
                      <a:lnTo>
                        <a:pt x="1460818" y="1458512"/>
                      </a:lnTo>
                      <a:lnTo>
                        <a:pt x="1462088" y="1447329"/>
                      </a:lnTo>
                      <a:lnTo>
                        <a:pt x="1463675" y="1435826"/>
                      </a:lnTo>
                      <a:lnTo>
                        <a:pt x="1465263" y="1424322"/>
                      </a:lnTo>
                      <a:lnTo>
                        <a:pt x="1467803" y="1413458"/>
                      </a:lnTo>
                      <a:lnTo>
                        <a:pt x="1469073" y="1408346"/>
                      </a:lnTo>
                      <a:lnTo>
                        <a:pt x="1470978" y="1403873"/>
                      </a:lnTo>
                      <a:lnTo>
                        <a:pt x="1472565" y="1399719"/>
                      </a:lnTo>
                      <a:lnTo>
                        <a:pt x="1474788" y="1395884"/>
                      </a:lnTo>
                      <a:lnTo>
                        <a:pt x="1476693" y="1393328"/>
                      </a:lnTo>
                      <a:lnTo>
                        <a:pt x="1479233" y="1390772"/>
                      </a:lnTo>
                      <a:lnTo>
                        <a:pt x="1482090" y="1389174"/>
                      </a:lnTo>
                      <a:lnTo>
                        <a:pt x="1483360" y="1388855"/>
                      </a:lnTo>
                      <a:lnTo>
                        <a:pt x="1484948" y="1388535"/>
                      </a:lnTo>
                      <a:lnTo>
                        <a:pt x="1574800" y="1371600"/>
                      </a:lnTo>
                      <a:close/>
                      <a:moveTo>
                        <a:pt x="325438" y="1127125"/>
                      </a:moveTo>
                      <a:lnTo>
                        <a:pt x="380683" y="1141095"/>
                      </a:lnTo>
                      <a:lnTo>
                        <a:pt x="381953" y="1141730"/>
                      </a:lnTo>
                      <a:lnTo>
                        <a:pt x="383858" y="1143000"/>
                      </a:lnTo>
                      <a:lnTo>
                        <a:pt x="385446" y="1144905"/>
                      </a:lnTo>
                      <a:lnTo>
                        <a:pt x="386716" y="1147445"/>
                      </a:lnTo>
                      <a:lnTo>
                        <a:pt x="387986" y="1150302"/>
                      </a:lnTo>
                      <a:lnTo>
                        <a:pt x="389256" y="1153477"/>
                      </a:lnTo>
                      <a:lnTo>
                        <a:pt x="391161" y="1161415"/>
                      </a:lnTo>
                      <a:lnTo>
                        <a:pt x="392748" y="1170305"/>
                      </a:lnTo>
                      <a:lnTo>
                        <a:pt x="393701" y="1179830"/>
                      </a:lnTo>
                      <a:lnTo>
                        <a:pt x="395288" y="1198562"/>
                      </a:lnTo>
                      <a:lnTo>
                        <a:pt x="395288" y="1202372"/>
                      </a:lnTo>
                      <a:lnTo>
                        <a:pt x="395288" y="1204595"/>
                      </a:lnTo>
                      <a:lnTo>
                        <a:pt x="394336" y="1206500"/>
                      </a:lnTo>
                      <a:lnTo>
                        <a:pt x="393701" y="1206817"/>
                      </a:lnTo>
                      <a:lnTo>
                        <a:pt x="393066" y="1206817"/>
                      </a:lnTo>
                      <a:lnTo>
                        <a:pt x="391796" y="1205865"/>
                      </a:lnTo>
                      <a:lnTo>
                        <a:pt x="390208" y="1204277"/>
                      </a:lnTo>
                      <a:lnTo>
                        <a:pt x="388938" y="1202372"/>
                      </a:lnTo>
                      <a:lnTo>
                        <a:pt x="386081" y="1197292"/>
                      </a:lnTo>
                      <a:lnTo>
                        <a:pt x="383858" y="1191577"/>
                      </a:lnTo>
                      <a:lnTo>
                        <a:pt x="381953" y="1185545"/>
                      </a:lnTo>
                      <a:lnTo>
                        <a:pt x="381636" y="1183005"/>
                      </a:lnTo>
                      <a:lnTo>
                        <a:pt x="381318" y="1180465"/>
                      </a:lnTo>
                      <a:lnTo>
                        <a:pt x="381001" y="1177290"/>
                      </a:lnTo>
                      <a:lnTo>
                        <a:pt x="380048" y="1174750"/>
                      </a:lnTo>
                      <a:lnTo>
                        <a:pt x="379731" y="1173480"/>
                      </a:lnTo>
                      <a:lnTo>
                        <a:pt x="379096" y="1172845"/>
                      </a:lnTo>
                      <a:lnTo>
                        <a:pt x="378461" y="1172845"/>
                      </a:lnTo>
                      <a:lnTo>
                        <a:pt x="377508" y="1172210"/>
                      </a:lnTo>
                      <a:lnTo>
                        <a:pt x="376873" y="1172845"/>
                      </a:lnTo>
                      <a:lnTo>
                        <a:pt x="376556" y="1173480"/>
                      </a:lnTo>
                      <a:lnTo>
                        <a:pt x="375603" y="1174115"/>
                      </a:lnTo>
                      <a:lnTo>
                        <a:pt x="374968" y="1175702"/>
                      </a:lnTo>
                      <a:lnTo>
                        <a:pt x="374333" y="1179512"/>
                      </a:lnTo>
                      <a:lnTo>
                        <a:pt x="373698" y="1184592"/>
                      </a:lnTo>
                      <a:lnTo>
                        <a:pt x="373698" y="1190625"/>
                      </a:lnTo>
                      <a:lnTo>
                        <a:pt x="373063" y="1196022"/>
                      </a:lnTo>
                      <a:lnTo>
                        <a:pt x="371476" y="1200150"/>
                      </a:lnTo>
                      <a:lnTo>
                        <a:pt x="370841" y="1202055"/>
                      </a:lnTo>
                      <a:lnTo>
                        <a:pt x="369571" y="1203960"/>
                      </a:lnTo>
                      <a:lnTo>
                        <a:pt x="368618" y="1205547"/>
                      </a:lnTo>
                      <a:lnTo>
                        <a:pt x="367031" y="1206500"/>
                      </a:lnTo>
                      <a:lnTo>
                        <a:pt x="365443" y="1207770"/>
                      </a:lnTo>
                      <a:lnTo>
                        <a:pt x="363538" y="1208405"/>
                      </a:lnTo>
                      <a:lnTo>
                        <a:pt x="361633" y="1209040"/>
                      </a:lnTo>
                      <a:lnTo>
                        <a:pt x="359411" y="1209675"/>
                      </a:lnTo>
                      <a:lnTo>
                        <a:pt x="357188" y="1209675"/>
                      </a:lnTo>
                      <a:lnTo>
                        <a:pt x="354648" y="1209675"/>
                      </a:lnTo>
                      <a:lnTo>
                        <a:pt x="352426" y="1208722"/>
                      </a:lnTo>
                      <a:lnTo>
                        <a:pt x="350203" y="1208087"/>
                      </a:lnTo>
                      <a:lnTo>
                        <a:pt x="348298" y="1206817"/>
                      </a:lnTo>
                      <a:lnTo>
                        <a:pt x="346393" y="1204912"/>
                      </a:lnTo>
                      <a:lnTo>
                        <a:pt x="344488" y="1203325"/>
                      </a:lnTo>
                      <a:lnTo>
                        <a:pt x="342901" y="1200785"/>
                      </a:lnTo>
                      <a:lnTo>
                        <a:pt x="339726" y="1195705"/>
                      </a:lnTo>
                      <a:lnTo>
                        <a:pt x="336868" y="1189355"/>
                      </a:lnTo>
                      <a:lnTo>
                        <a:pt x="334646" y="1182052"/>
                      </a:lnTo>
                      <a:lnTo>
                        <a:pt x="332423" y="1175067"/>
                      </a:lnTo>
                      <a:lnTo>
                        <a:pt x="330836" y="1167447"/>
                      </a:lnTo>
                      <a:lnTo>
                        <a:pt x="329566" y="1159827"/>
                      </a:lnTo>
                      <a:lnTo>
                        <a:pt x="327978" y="1152525"/>
                      </a:lnTo>
                      <a:lnTo>
                        <a:pt x="326391" y="1139507"/>
                      </a:lnTo>
                      <a:lnTo>
                        <a:pt x="325438" y="1127125"/>
                      </a:lnTo>
                      <a:close/>
                      <a:moveTo>
                        <a:pt x="1965325" y="1058863"/>
                      </a:moveTo>
                      <a:lnTo>
                        <a:pt x="1964373" y="1071293"/>
                      </a:lnTo>
                      <a:lnTo>
                        <a:pt x="1962785" y="1084361"/>
                      </a:lnTo>
                      <a:lnTo>
                        <a:pt x="1961833" y="1091692"/>
                      </a:lnTo>
                      <a:lnTo>
                        <a:pt x="1960245" y="1099022"/>
                      </a:lnTo>
                      <a:lnTo>
                        <a:pt x="1958340" y="1106672"/>
                      </a:lnTo>
                      <a:lnTo>
                        <a:pt x="1956118" y="1114321"/>
                      </a:lnTo>
                      <a:lnTo>
                        <a:pt x="1953895" y="1121014"/>
                      </a:lnTo>
                      <a:lnTo>
                        <a:pt x="1951038" y="1127389"/>
                      </a:lnTo>
                      <a:lnTo>
                        <a:pt x="1948180" y="1132807"/>
                      </a:lnTo>
                      <a:lnTo>
                        <a:pt x="1946275" y="1135038"/>
                      </a:lnTo>
                      <a:lnTo>
                        <a:pt x="1944370" y="1136951"/>
                      </a:lnTo>
                      <a:lnTo>
                        <a:pt x="1942465" y="1138863"/>
                      </a:lnTo>
                      <a:lnTo>
                        <a:pt x="1940560" y="1139819"/>
                      </a:lnTo>
                      <a:lnTo>
                        <a:pt x="1938655" y="1141094"/>
                      </a:lnTo>
                      <a:lnTo>
                        <a:pt x="1936433" y="1141413"/>
                      </a:lnTo>
                      <a:lnTo>
                        <a:pt x="1933893" y="1141413"/>
                      </a:lnTo>
                      <a:lnTo>
                        <a:pt x="1931353" y="1141413"/>
                      </a:lnTo>
                      <a:lnTo>
                        <a:pt x="1928813" y="1141094"/>
                      </a:lnTo>
                      <a:lnTo>
                        <a:pt x="1927225" y="1140775"/>
                      </a:lnTo>
                      <a:lnTo>
                        <a:pt x="1925320" y="1139501"/>
                      </a:lnTo>
                      <a:lnTo>
                        <a:pt x="1923733" y="1138863"/>
                      </a:lnTo>
                      <a:lnTo>
                        <a:pt x="1922145" y="1137269"/>
                      </a:lnTo>
                      <a:lnTo>
                        <a:pt x="1921193" y="1135676"/>
                      </a:lnTo>
                      <a:lnTo>
                        <a:pt x="1919923" y="1134401"/>
                      </a:lnTo>
                      <a:lnTo>
                        <a:pt x="1919288" y="1132489"/>
                      </a:lnTo>
                      <a:lnTo>
                        <a:pt x="1917700" y="1127708"/>
                      </a:lnTo>
                      <a:lnTo>
                        <a:pt x="1917383" y="1122608"/>
                      </a:lnTo>
                      <a:lnTo>
                        <a:pt x="1917065" y="1116552"/>
                      </a:lnTo>
                      <a:lnTo>
                        <a:pt x="1916430" y="1111134"/>
                      </a:lnTo>
                      <a:lnTo>
                        <a:pt x="1915795" y="1107628"/>
                      </a:lnTo>
                      <a:lnTo>
                        <a:pt x="1915160" y="1106353"/>
                      </a:lnTo>
                      <a:lnTo>
                        <a:pt x="1914525" y="1105078"/>
                      </a:lnTo>
                      <a:lnTo>
                        <a:pt x="1913890" y="1104441"/>
                      </a:lnTo>
                      <a:lnTo>
                        <a:pt x="1913255" y="1104441"/>
                      </a:lnTo>
                      <a:lnTo>
                        <a:pt x="1912303" y="1104441"/>
                      </a:lnTo>
                      <a:lnTo>
                        <a:pt x="1911668" y="1104759"/>
                      </a:lnTo>
                      <a:lnTo>
                        <a:pt x="1911350" y="1105078"/>
                      </a:lnTo>
                      <a:lnTo>
                        <a:pt x="1910398" y="1106353"/>
                      </a:lnTo>
                      <a:lnTo>
                        <a:pt x="1909763" y="1108903"/>
                      </a:lnTo>
                      <a:lnTo>
                        <a:pt x="1909445" y="1112409"/>
                      </a:lnTo>
                      <a:lnTo>
                        <a:pt x="1909445" y="1114640"/>
                      </a:lnTo>
                      <a:lnTo>
                        <a:pt x="1908810" y="1117190"/>
                      </a:lnTo>
                      <a:lnTo>
                        <a:pt x="1907223" y="1123246"/>
                      </a:lnTo>
                      <a:lnTo>
                        <a:pt x="1904683" y="1129301"/>
                      </a:lnTo>
                      <a:lnTo>
                        <a:pt x="1901825" y="1134401"/>
                      </a:lnTo>
                      <a:lnTo>
                        <a:pt x="1900238" y="1136632"/>
                      </a:lnTo>
                      <a:lnTo>
                        <a:pt x="1899285" y="1137907"/>
                      </a:lnTo>
                      <a:lnTo>
                        <a:pt x="1898015" y="1138863"/>
                      </a:lnTo>
                      <a:lnTo>
                        <a:pt x="1897063" y="1139182"/>
                      </a:lnTo>
                      <a:lnTo>
                        <a:pt x="1896110" y="1138544"/>
                      </a:lnTo>
                      <a:lnTo>
                        <a:pt x="1895475" y="1136951"/>
                      </a:lnTo>
                      <a:lnTo>
                        <a:pt x="1895475" y="1134401"/>
                      </a:lnTo>
                      <a:lnTo>
                        <a:pt x="1895475" y="1130576"/>
                      </a:lnTo>
                      <a:lnTo>
                        <a:pt x="1897380" y="1111771"/>
                      </a:lnTo>
                      <a:lnTo>
                        <a:pt x="1898650" y="1102210"/>
                      </a:lnTo>
                      <a:lnTo>
                        <a:pt x="1899920" y="1093604"/>
                      </a:lnTo>
                      <a:lnTo>
                        <a:pt x="1901825" y="1085636"/>
                      </a:lnTo>
                      <a:lnTo>
                        <a:pt x="1902778" y="1082130"/>
                      </a:lnTo>
                      <a:lnTo>
                        <a:pt x="1904048" y="1079261"/>
                      </a:lnTo>
                      <a:lnTo>
                        <a:pt x="1905318" y="1076393"/>
                      </a:lnTo>
                      <a:lnTo>
                        <a:pt x="1906905" y="1074481"/>
                      </a:lnTo>
                      <a:lnTo>
                        <a:pt x="1908810" y="1073524"/>
                      </a:lnTo>
                      <a:lnTo>
                        <a:pt x="1910398" y="1072887"/>
                      </a:lnTo>
                      <a:lnTo>
                        <a:pt x="1965325" y="1058863"/>
                      </a:lnTo>
                      <a:close/>
                      <a:moveTo>
                        <a:pt x="1336576" y="538163"/>
                      </a:moveTo>
                      <a:lnTo>
                        <a:pt x="1350233" y="538481"/>
                      </a:lnTo>
                      <a:lnTo>
                        <a:pt x="1363890" y="539116"/>
                      </a:lnTo>
                      <a:lnTo>
                        <a:pt x="1377547" y="541021"/>
                      </a:lnTo>
                      <a:lnTo>
                        <a:pt x="1391522" y="543243"/>
                      </a:lnTo>
                      <a:lnTo>
                        <a:pt x="1405497" y="546101"/>
                      </a:lnTo>
                      <a:lnTo>
                        <a:pt x="1418836" y="549276"/>
                      </a:lnTo>
                      <a:lnTo>
                        <a:pt x="1432493" y="553086"/>
                      </a:lnTo>
                      <a:lnTo>
                        <a:pt x="1446150" y="557531"/>
                      </a:lnTo>
                      <a:lnTo>
                        <a:pt x="1459490" y="562611"/>
                      </a:lnTo>
                      <a:lnTo>
                        <a:pt x="1472829" y="567373"/>
                      </a:lnTo>
                      <a:lnTo>
                        <a:pt x="1485533" y="573088"/>
                      </a:lnTo>
                      <a:lnTo>
                        <a:pt x="1498237" y="578803"/>
                      </a:lnTo>
                      <a:lnTo>
                        <a:pt x="1510306" y="584836"/>
                      </a:lnTo>
                      <a:lnTo>
                        <a:pt x="1522375" y="590868"/>
                      </a:lnTo>
                      <a:lnTo>
                        <a:pt x="1534127" y="597218"/>
                      </a:lnTo>
                      <a:lnTo>
                        <a:pt x="1544925" y="603568"/>
                      </a:lnTo>
                      <a:lnTo>
                        <a:pt x="1555724" y="609918"/>
                      </a:lnTo>
                      <a:lnTo>
                        <a:pt x="1565887" y="616268"/>
                      </a:lnTo>
                      <a:lnTo>
                        <a:pt x="1575415" y="622618"/>
                      </a:lnTo>
                      <a:lnTo>
                        <a:pt x="1584944" y="629285"/>
                      </a:lnTo>
                      <a:lnTo>
                        <a:pt x="1593201" y="635000"/>
                      </a:lnTo>
                      <a:lnTo>
                        <a:pt x="1600824" y="641033"/>
                      </a:lnTo>
                      <a:lnTo>
                        <a:pt x="1608129" y="647065"/>
                      </a:lnTo>
                      <a:lnTo>
                        <a:pt x="1614481" y="652780"/>
                      </a:lnTo>
                      <a:lnTo>
                        <a:pt x="1620198" y="657860"/>
                      </a:lnTo>
                      <a:lnTo>
                        <a:pt x="1624644" y="662623"/>
                      </a:lnTo>
                      <a:lnTo>
                        <a:pt x="1628773" y="667068"/>
                      </a:lnTo>
                      <a:lnTo>
                        <a:pt x="1631949" y="671195"/>
                      </a:lnTo>
                      <a:lnTo>
                        <a:pt x="1634172" y="674688"/>
                      </a:lnTo>
                      <a:lnTo>
                        <a:pt x="1635443" y="677545"/>
                      </a:lnTo>
                      <a:lnTo>
                        <a:pt x="1636395" y="683578"/>
                      </a:lnTo>
                      <a:lnTo>
                        <a:pt x="1636713" y="691515"/>
                      </a:lnTo>
                      <a:lnTo>
                        <a:pt x="1636713" y="702310"/>
                      </a:lnTo>
                      <a:lnTo>
                        <a:pt x="1636395" y="715328"/>
                      </a:lnTo>
                      <a:lnTo>
                        <a:pt x="1635125" y="746760"/>
                      </a:lnTo>
                      <a:lnTo>
                        <a:pt x="1633219" y="785178"/>
                      </a:lnTo>
                      <a:lnTo>
                        <a:pt x="1630361" y="829628"/>
                      </a:lnTo>
                      <a:lnTo>
                        <a:pt x="1626867" y="878523"/>
                      </a:lnTo>
                      <a:lnTo>
                        <a:pt x="1622738" y="930593"/>
                      </a:lnTo>
                      <a:lnTo>
                        <a:pt x="1617974" y="984568"/>
                      </a:lnTo>
                      <a:lnTo>
                        <a:pt x="1612893" y="1039496"/>
                      </a:lnTo>
                      <a:lnTo>
                        <a:pt x="1607811" y="1093471"/>
                      </a:lnTo>
                      <a:lnTo>
                        <a:pt x="1602412" y="1146176"/>
                      </a:lnTo>
                      <a:lnTo>
                        <a:pt x="1597330" y="1195388"/>
                      </a:lnTo>
                      <a:lnTo>
                        <a:pt x="1591931" y="1240473"/>
                      </a:lnTo>
                      <a:lnTo>
                        <a:pt x="1586532" y="1280478"/>
                      </a:lnTo>
                      <a:lnTo>
                        <a:pt x="1582085" y="1313181"/>
                      </a:lnTo>
                      <a:lnTo>
                        <a:pt x="1579862" y="1326516"/>
                      </a:lnTo>
                      <a:lnTo>
                        <a:pt x="1577639" y="1337946"/>
                      </a:lnTo>
                      <a:lnTo>
                        <a:pt x="1562076" y="1343978"/>
                      </a:lnTo>
                      <a:lnTo>
                        <a:pt x="1547149" y="1348741"/>
                      </a:lnTo>
                      <a:lnTo>
                        <a:pt x="1533174" y="1352868"/>
                      </a:lnTo>
                      <a:lnTo>
                        <a:pt x="1526504" y="1354456"/>
                      </a:lnTo>
                      <a:lnTo>
                        <a:pt x="1519835" y="1356043"/>
                      </a:lnTo>
                      <a:lnTo>
                        <a:pt x="1513800" y="1356996"/>
                      </a:lnTo>
                      <a:lnTo>
                        <a:pt x="1507766" y="1357948"/>
                      </a:lnTo>
                      <a:lnTo>
                        <a:pt x="1502049" y="1358266"/>
                      </a:lnTo>
                      <a:lnTo>
                        <a:pt x="1496332" y="1358266"/>
                      </a:lnTo>
                      <a:lnTo>
                        <a:pt x="1491568" y="1357948"/>
                      </a:lnTo>
                      <a:lnTo>
                        <a:pt x="1487121" y="1356996"/>
                      </a:lnTo>
                      <a:lnTo>
                        <a:pt x="1482357" y="1356361"/>
                      </a:lnTo>
                      <a:lnTo>
                        <a:pt x="1478864" y="1354773"/>
                      </a:lnTo>
                      <a:lnTo>
                        <a:pt x="1479816" y="1336041"/>
                      </a:lnTo>
                      <a:lnTo>
                        <a:pt x="1481404" y="1308418"/>
                      </a:lnTo>
                      <a:lnTo>
                        <a:pt x="1482992" y="1274128"/>
                      </a:lnTo>
                      <a:lnTo>
                        <a:pt x="1483945" y="1233806"/>
                      </a:lnTo>
                      <a:lnTo>
                        <a:pt x="1486486" y="1141096"/>
                      </a:lnTo>
                      <a:lnTo>
                        <a:pt x="1487439" y="1091883"/>
                      </a:lnTo>
                      <a:lnTo>
                        <a:pt x="1488074" y="1042353"/>
                      </a:lnTo>
                      <a:lnTo>
                        <a:pt x="1488392" y="993776"/>
                      </a:lnTo>
                      <a:lnTo>
                        <a:pt x="1489027" y="947738"/>
                      </a:lnTo>
                      <a:lnTo>
                        <a:pt x="1488392" y="905511"/>
                      </a:lnTo>
                      <a:lnTo>
                        <a:pt x="1487756" y="868681"/>
                      </a:lnTo>
                      <a:lnTo>
                        <a:pt x="1486486" y="838201"/>
                      </a:lnTo>
                      <a:lnTo>
                        <a:pt x="1486168" y="826136"/>
                      </a:lnTo>
                      <a:lnTo>
                        <a:pt x="1485216" y="815976"/>
                      </a:lnTo>
                      <a:lnTo>
                        <a:pt x="1484263" y="808038"/>
                      </a:lnTo>
                      <a:lnTo>
                        <a:pt x="1483310" y="802958"/>
                      </a:lnTo>
                      <a:lnTo>
                        <a:pt x="1482357" y="801371"/>
                      </a:lnTo>
                      <a:lnTo>
                        <a:pt x="1482040" y="800101"/>
                      </a:lnTo>
                      <a:lnTo>
                        <a:pt x="1481404" y="800101"/>
                      </a:lnTo>
                      <a:lnTo>
                        <a:pt x="1480452" y="800736"/>
                      </a:lnTo>
                      <a:lnTo>
                        <a:pt x="1476958" y="805498"/>
                      </a:lnTo>
                      <a:lnTo>
                        <a:pt x="1472829" y="810896"/>
                      </a:lnTo>
                      <a:lnTo>
                        <a:pt x="1465206" y="821691"/>
                      </a:lnTo>
                      <a:lnTo>
                        <a:pt x="1463301" y="824231"/>
                      </a:lnTo>
                      <a:lnTo>
                        <a:pt x="1438845" y="1187768"/>
                      </a:lnTo>
                      <a:lnTo>
                        <a:pt x="1432175" y="1263968"/>
                      </a:lnTo>
                      <a:lnTo>
                        <a:pt x="1426776" y="1322706"/>
                      </a:lnTo>
                      <a:lnTo>
                        <a:pt x="1421694" y="1375728"/>
                      </a:lnTo>
                      <a:lnTo>
                        <a:pt x="1420742" y="1381126"/>
                      </a:lnTo>
                      <a:lnTo>
                        <a:pt x="1418201" y="1389381"/>
                      </a:lnTo>
                      <a:lnTo>
                        <a:pt x="1415025" y="1397636"/>
                      </a:lnTo>
                      <a:lnTo>
                        <a:pt x="1411531" y="1405573"/>
                      </a:lnTo>
                      <a:lnTo>
                        <a:pt x="1407720" y="1413828"/>
                      </a:lnTo>
                      <a:lnTo>
                        <a:pt x="1403591" y="1421766"/>
                      </a:lnTo>
                      <a:lnTo>
                        <a:pt x="1398827" y="1430021"/>
                      </a:lnTo>
                      <a:lnTo>
                        <a:pt x="1393745" y="1437958"/>
                      </a:lnTo>
                      <a:lnTo>
                        <a:pt x="1388981" y="1445578"/>
                      </a:lnTo>
                      <a:lnTo>
                        <a:pt x="1342928" y="2051051"/>
                      </a:lnTo>
                      <a:lnTo>
                        <a:pt x="1220651" y="2051051"/>
                      </a:lnTo>
                      <a:lnTo>
                        <a:pt x="1159670" y="1569403"/>
                      </a:lnTo>
                      <a:lnTo>
                        <a:pt x="1151730" y="1570356"/>
                      </a:lnTo>
                      <a:lnTo>
                        <a:pt x="1148237" y="1570673"/>
                      </a:lnTo>
                      <a:lnTo>
                        <a:pt x="1144108" y="1570991"/>
                      </a:lnTo>
                      <a:lnTo>
                        <a:pt x="1138709" y="1570673"/>
                      </a:lnTo>
                      <a:lnTo>
                        <a:pt x="1133945" y="1570038"/>
                      </a:lnTo>
                      <a:lnTo>
                        <a:pt x="1076140" y="2049146"/>
                      </a:lnTo>
                      <a:lnTo>
                        <a:pt x="949099" y="2051051"/>
                      </a:lnTo>
                      <a:lnTo>
                        <a:pt x="902728" y="1437641"/>
                      </a:lnTo>
                      <a:lnTo>
                        <a:pt x="894153" y="1423988"/>
                      </a:lnTo>
                      <a:lnTo>
                        <a:pt x="890024" y="1417321"/>
                      </a:lnTo>
                      <a:lnTo>
                        <a:pt x="885895" y="1410018"/>
                      </a:lnTo>
                      <a:lnTo>
                        <a:pt x="882084" y="1403033"/>
                      </a:lnTo>
                      <a:lnTo>
                        <a:pt x="879226" y="1396048"/>
                      </a:lnTo>
                      <a:lnTo>
                        <a:pt x="876050" y="1389063"/>
                      </a:lnTo>
                      <a:lnTo>
                        <a:pt x="873191" y="1381443"/>
                      </a:lnTo>
                      <a:lnTo>
                        <a:pt x="872874" y="1375728"/>
                      </a:lnTo>
                      <a:lnTo>
                        <a:pt x="870650" y="1353186"/>
                      </a:lnTo>
                      <a:lnTo>
                        <a:pt x="864933" y="1293496"/>
                      </a:lnTo>
                      <a:lnTo>
                        <a:pt x="856676" y="1203643"/>
                      </a:lnTo>
                      <a:lnTo>
                        <a:pt x="847465" y="1091248"/>
                      </a:lnTo>
                      <a:lnTo>
                        <a:pt x="828726" y="815023"/>
                      </a:lnTo>
                      <a:lnTo>
                        <a:pt x="824915" y="811848"/>
                      </a:lnTo>
                      <a:lnTo>
                        <a:pt x="821739" y="808038"/>
                      </a:lnTo>
                      <a:lnTo>
                        <a:pt x="813799" y="800736"/>
                      </a:lnTo>
                      <a:lnTo>
                        <a:pt x="813481" y="800101"/>
                      </a:lnTo>
                      <a:lnTo>
                        <a:pt x="812529" y="801053"/>
                      </a:lnTo>
                      <a:lnTo>
                        <a:pt x="811893" y="803911"/>
                      </a:lnTo>
                      <a:lnTo>
                        <a:pt x="811576" y="809943"/>
                      </a:lnTo>
                      <a:lnTo>
                        <a:pt x="810623" y="818198"/>
                      </a:lnTo>
                      <a:lnTo>
                        <a:pt x="810305" y="841058"/>
                      </a:lnTo>
                      <a:lnTo>
                        <a:pt x="810623" y="872491"/>
                      </a:lnTo>
                      <a:lnTo>
                        <a:pt x="811576" y="909638"/>
                      </a:lnTo>
                      <a:lnTo>
                        <a:pt x="812846" y="951866"/>
                      </a:lnTo>
                      <a:lnTo>
                        <a:pt x="816340" y="1046481"/>
                      </a:lnTo>
                      <a:lnTo>
                        <a:pt x="820786" y="1144906"/>
                      </a:lnTo>
                      <a:lnTo>
                        <a:pt x="825233" y="1236981"/>
                      </a:lnTo>
                      <a:lnTo>
                        <a:pt x="829997" y="1311593"/>
                      </a:lnTo>
                      <a:lnTo>
                        <a:pt x="831903" y="1338581"/>
                      </a:lnTo>
                      <a:lnTo>
                        <a:pt x="833173" y="1357948"/>
                      </a:lnTo>
                      <a:lnTo>
                        <a:pt x="823962" y="1357948"/>
                      </a:lnTo>
                      <a:lnTo>
                        <a:pt x="812211" y="1358266"/>
                      </a:lnTo>
                      <a:lnTo>
                        <a:pt x="798236" y="1357948"/>
                      </a:lnTo>
                      <a:lnTo>
                        <a:pt x="790932" y="1357313"/>
                      </a:lnTo>
                      <a:lnTo>
                        <a:pt x="782991" y="1356678"/>
                      </a:lnTo>
                      <a:lnTo>
                        <a:pt x="775051" y="1355726"/>
                      </a:lnTo>
                      <a:lnTo>
                        <a:pt x="766794" y="1354456"/>
                      </a:lnTo>
                      <a:lnTo>
                        <a:pt x="758536" y="1352551"/>
                      </a:lnTo>
                      <a:lnTo>
                        <a:pt x="749643" y="1350328"/>
                      </a:lnTo>
                      <a:lnTo>
                        <a:pt x="741385" y="1347153"/>
                      </a:lnTo>
                      <a:lnTo>
                        <a:pt x="732810" y="1343978"/>
                      </a:lnTo>
                      <a:lnTo>
                        <a:pt x="724552" y="1340168"/>
                      </a:lnTo>
                      <a:lnTo>
                        <a:pt x="716612" y="1335406"/>
                      </a:lnTo>
                      <a:lnTo>
                        <a:pt x="714389" y="1323976"/>
                      </a:lnTo>
                      <a:lnTo>
                        <a:pt x="712483" y="1310958"/>
                      </a:lnTo>
                      <a:lnTo>
                        <a:pt x="708037" y="1279208"/>
                      </a:lnTo>
                      <a:lnTo>
                        <a:pt x="703908" y="1241108"/>
                      </a:lnTo>
                      <a:lnTo>
                        <a:pt x="699779" y="1198246"/>
                      </a:lnTo>
                      <a:lnTo>
                        <a:pt x="695650" y="1151256"/>
                      </a:lnTo>
                      <a:lnTo>
                        <a:pt x="691521" y="1101726"/>
                      </a:lnTo>
                      <a:lnTo>
                        <a:pt x="687710" y="1050608"/>
                      </a:lnTo>
                      <a:lnTo>
                        <a:pt x="684216" y="998856"/>
                      </a:lnTo>
                      <a:lnTo>
                        <a:pt x="681358" y="948056"/>
                      </a:lnTo>
                      <a:lnTo>
                        <a:pt x="678182" y="899161"/>
                      </a:lnTo>
                      <a:lnTo>
                        <a:pt x="676594" y="852806"/>
                      </a:lnTo>
                      <a:lnTo>
                        <a:pt x="674688" y="811213"/>
                      </a:lnTo>
                      <a:lnTo>
                        <a:pt x="673418" y="774701"/>
                      </a:lnTo>
                      <a:lnTo>
                        <a:pt x="673100" y="744855"/>
                      </a:lnTo>
                      <a:lnTo>
                        <a:pt x="673418" y="732473"/>
                      </a:lnTo>
                      <a:lnTo>
                        <a:pt x="673418" y="722630"/>
                      </a:lnTo>
                      <a:lnTo>
                        <a:pt x="674053" y="715010"/>
                      </a:lnTo>
                      <a:lnTo>
                        <a:pt x="675006" y="709295"/>
                      </a:lnTo>
                      <a:lnTo>
                        <a:pt x="675323" y="704850"/>
                      </a:lnTo>
                      <a:lnTo>
                        <a:pt x="675641" y="699770"/>
                      </a:lnTo>
                      <a:lnTo>
                        <a:pt x="676594" y="695643"/>
                      </a:lnTo>
                      <a:lnTo>
                        <a:pt x="677547" y="691198"/>
                      </a:lnTo>
                      <a:lnTo>
                        <a:pt x="679135" y="686753"/>
                      </a:lnTo>
                      <a:lnTo>
                        <a:pt x="680723" y="682625"/>
                      </a:lnTo>
                      <a:lnTo>
                        <a:pt x="682311" y="678498"/>
                      </a:lnTo>
                      <a:lnTo>
                        <a:pt x="684216" y="674370"/>
                      </a:lnTo>
                      <a:lnTo>
                        <a:pt x="688980" y="666433"/>
                      </a:lnTo>
                      <a:lnTo>
                        <a:pt x="694380" y="658495"/>
                      </a:lnTo>
                      <a:lnTo>
                        <a:pt x="700414" y="650875"/>
                      </a:lnTo>
                      <a:lnTo>
                        <a:pt x="707719" y="643890"/>
                      </a:lnTo>
                      <a:lnTo>
                        <a:pt x="715024" y="636588"/>
                      </a:lnTo>
                      <a:lnTo>
                        <a:pt x="723917" y="630238"/>
                      </a:lnTo>
                      <a:lnTo>
                        <a:pt x="732810" y="623571"/>
                      </a:lnTo>
                      <a:lnTo>
                        <a:pt x="742338" y="617538"/>
                      </a:lnTo>
                      <a:lnTo>
                        <a:pt x="752501" y="611506"/>
                      </a:lnTo>
                      <a:lnTo>
                        <a:pt x="763300" y="605791"/>
                      </a:lnTo>
                      <a:lnTo>
                        <a:pt x="774098" y="600076"/>
                      </a:lnTo>
                      <a:lnTo>
                        <a:pt x="785850" y="594996"/>
                      </a:lnTo>
                      <a:lnTo>
                        <a:pt x="797919" y="589916"/>
                      </a:lnTo>
                      <a:lnTo>
                        <a:pt x="810305" y="585153"/>
                      </a:lnTo>
                      <a:lnTo>
                        <a:pt x="823010" y="580708"/>
                      </a:lnTo>
                      <a:lnTo>
                        <a:pt x="836031" y="576581"/>
                      </a:lnTo>
                      <a:lnTo>
                        <a:pt x="849053" y="572453"/>
                      </a:lnTo>
                      <a:lnTo>
                        <a:pt x="862710" y="568326"/>
                      </a:lnTo>
                      <a:lnTo>
                        <a:pt x="876050" y="564516"/>
                      </a:lnTo>
                      <a:lnTo>
                        <a:pt x="890024" y="561023"/>
                      </a:lnTo>
                      <a:lnTo>
                        <a:pt x="917973" y="554673"/>
                      </a:lnTo>
                      <a:lnTo>
                        <a:pt x="945605" y="548958"/>
                      </a:lnTo>
                      <a:lnTo>
                        <a:pt x="973554" y="544196"/>
                      </a:lnTo>
                      <a:lnTo>
                        <a:pt x="1000551" y="540386"/>
                      </a:lnTo>
                      <a:lnTo>
                        <a:pt x="1004044" y="540068"/>
                      </a:lnTo>
                      <a:lnTo>
                        <a:pt x="1006903" y="539751"/>
                      </a:lnTo>
                      <a:lnTo>
                        <a:pt x="1013573" y="540068"/>
                      </a:lnTo>
                      <a:lnTo>
                        <a:pt x="1102184" y="867411"/>
                      </a:lnTo>
                      <a:lnTo>
                        <a:pt x="1104090" y="854711"/>
                      </a:lnTo>
                      <a:lnTo>
                        <a:pt x="1134580" y="629920"/>
                      </a:lnTo>
                      <a:lnTo>
                        <a:pt x="1126004" y="607696"/>
                      </a:lnTo>
                      <a:lnTo>
                        <a:pt x="1142837" y="578486"/>
                      </a:lnTo>
                      <a:lnTo>
                        <a:pt x="1181585" y="577851"/>
                      </a:lnTo>
                      <a:lnTo>
                        <a:pt x="1197783" y="607696"/>
                      </a:lnTo>
                      <a:lnTo>
                        <a:pt x="1190161" y="634048"/>
                      </a:lnTo>
                      <a:lnTo>
                        <a:pt x="1217792" y="871221"/>
                      </a:lnTo>
                      <a:lnTo>
                        <a:pt x="1290524" y="550546"/>
                      </a:lnTo>
                      <a:lnTo>
                        <a:pt x="1298781" y="546736"/>
                      </a:lnTo>
                      <a:lnTo>
                        <a:pt x="1304816" y="543243"/>
                      </a:lnTo>
                      <a:lnTo>
                        <a:pt x="1308627" y="541021"/>
                      </a:lnTo>
                      <a:lnTo>
                        <a:pt x="1309580" y="540386"/>
                      </a:lnTo>
                      <a:lnTo>
                        <a:pt x="1322919" y="538798"/>
                      </a:lnTo>
                      <a:lnTo>
                        <a:pt x="1336576" y="538163"/>
                      </a:lnTo>
                      <a:close/>
                      <a:moveTo>
                        <a:pt x="498483" y="458789"/>
                      </a:moveTo>
                      <a:lnTo>
                        <a:pt x="502617" y="458789"/>
                      </a:lnTo>
                      <a:lnTo>
                        <a:pt x="508660" y="488634"/>
                      </a:lnTo>
                      <a:lnTo>
                        <a:pt x="557318" y="729933"/>
                      </a:lnTo>
                      <a:lnTo>
                        <a:pt x="558590" y="719138"/>
                      </a:lnTo>
                      <a:lnTo>
                        <a:pt x="577354" y="533084"/>
                      </a:lnTo>
                      <a:lnTo>
                        <a:pt x="571947" y="514669"/>
                      </a:lnTo>
                      <a:lnTo>
                        <a:pt x="577672" y="501651"/>
                      </a:lnTo>
                      <a:lnTo>
                        <a:pt x="582442" y="490539"/>
                      </a:lnTo>
                      <a:lnTo>
                        <a:pt x="606294" y="490221"/>
                      </a:lnTo>
                      <a:lnTo>
                        <a:pt x="610747" y="501969"/>
                      </a:lnTo>
                      <a:lnTo>
                        <a:pt x="616471" y="514669"/>
                      </a:lnTo>
                      <a:lnTo>
                        <a:pt x="611701" y="536576"/>
                      </a:lnTo>
                      <a:lnTo>
                        <a:pt x="622196" y="655955"/>
                      </a:lnTo>
                      <a:lnTo>
                        <a:pt x="618061" y="664845"/>
                      </a:lnTo>
                      <a:lnTo>
                        <a:pt x="614563" y="673735"/>
                      </a:lnTo>
                      <a:lnTo>
                        <a:pt x="611701" y="682308"/>
                      </a:lnTo>
                      <a:lnTo>
                        <a:pt x="609475" y="691198"/>
                      </a:lnTo>
                      <a:lnTo>
                        <a:pt x="607566" y="699770"/>
                      </a:lnTo>
                      <a:lnTo>
                        <a:pt x="605976" y="708025"/>
                      </a:lnTo>
                      <a:lnTo>
                        <a:pt x="604704" y="716598"/>
                      </a:lnTo>
                      <a:lnTo>
                        <a:pt x="604068" y="724853"/>
                      </a:lnTo>
                      <a:lnTo>
                        <a:pt x="603750" y="735330"/>
                      </a:lnTo>
                      <a:lnTo>
                        <a:pt x="603432" y="747395"/>
                      </a:lnTo>
                      <a:lnTo>
                        <a:pt x="602796" y="777240"/>
                      </a:lnTo>
                      <a:lnTo>
                        <a:pt x="603750" y="812165"/>
                      </a:lnTo>
                      <a:lnTo>
                        <a:pt x="604704" y="851535"/>
                      </a:lnTo>
                      <a:lnTo>
                        <a:pt x="606612" y="894715"/>
                      </a:lnTo>
                      <a:lnTo>
                        <a:pt x="609475" y="941070"/>
                      </a:lnTo>
                      <a:lnTo>
                        <a:pt x="612019" y="988695"/>
                      </a:lnTo>
                      <a:lnTo>
                        <a:pt x="615199" y="1037273"/>
                      </a:lnTo>
                      <a:lnTo>
                        <a:pt x="619015" y="1085533"/>
                      </a:lnTo>
                      <a:lnTo>
                        <a:pt x="622832" y="1132523"/>
                      </a:lnTo>
                      <a:lnTo>
                        <a:pt x="626648" y="1177608"/>
                      </a:lnTo>
                      <a:lnTo>
                        <a:pt x="630465" y="1219200"/>
                      </a:lnTo>
                      <a:lnTo>
                        <a:pt x="634599" y="1256983"/>
                      </a:lnTo>
                      <a:lnTo>
                        <a:pt x="638415" y="1289685"/>
                      </a:lnTo>
                      <a:lnTo>
                        <a:pt x="641595" y="1316038"/>
                      </a:lnTo>
                      <a:lnTo>
                        <a:pt x="643504" y="1326833"/>
                      </a:lnTo>
                      <a:lnTo>
                        <a:pt x="645094" y="1335405"/>
                      </a:lnTo>
                      <a:lnTo>
                        <a:pt x="646366" y="1339215"/>
                      </a:lnTo>
                      <a:lnTo>
                        <a:pt x="648910" y="1348423"/>
                      </a:lnTo>
                      <a:lnTo>
                        <a:pt x="651773" y="1356678"/>
                      </a:lnTo>
                      <a:lnTo>
                        <a:pt x="655907" y="1364615"/>
                      </a:lnTo>
                      <a:lnTo>
                        <a:pt x="660677" y="1372235"/>
                      </a:lnTo>
                      <a:lnTo>
                        <a:pt x="666084" y="1379538"/>
                      </a:lnTo>
                      <a:lnTo>
                        <a:pt x="671808" y="1386205"/>
                      </a:lnTo>
                      <a:lnTo>
                        <a:pt x="678487" y="1392238"/>
                      </a:lnTo>
                      <a:lnTo>
                        <a:pt x="685801" y="1398270"/>
                      </a:lnTo>
                      <a:lnTo>
                        <a:pt x="653681" y="1631951"/>
                      </a:lnTo>
                      <a:lnTo>
                        <a:pt x="644458" y="1700213"/>
                      </a:lnTo>
                      <a:lnTo>
                        <a:pt x="640323" y="1698626"/>
                      </a:lnTo>
                      <a:lnTo>
                        <a:pt x="636189" y="1696721"/>
                      </a:lnTo>
                      <a:lnTo>
                        <a:pt x="630783" y="1694181"/>
                      </a:lnTo>
                      <a:lnTo>
                        <a:pt x="625058" y="1690053"/>
                      </a:lnTo>
                      <a:lnTo>
                        <a:pt x="622196" y="1687831"/>
                      </a:lnTo>
                      <a:lnTo>
                        <a:pt x="619333" y="1685291"/>
                      </a:lnTo>
                      <a:lnTo>
                        <a:pt x="617743" y="1683386"/>
                      </a:lnTo>
                      <a:lnTo>
                        <a:pt x="616153" y="1681163"/>
                      </a:lnTo>
                      <a:lnTo>
                        <a:pt x="612973" y="1675766"/>
                      </a:lnTo>
                      <a:lnTo>
                        <a:pt x="610429" y="1669733"/>
                      </a:lnTo>
                      <a:lnTo>
                        <a:pt x="608203" y="1663383"/>
                      </a:lnTo>
                      <a:lnTo>
                        <a:pt x="604704" y="1652906"/>
                      </a:lnTo>
                      <a:lnTo>
                        <a:pt x="603750" y="1648778"/>
                      </a:lnTo>
                      <a:lnTo>
                        <a:pt x="599934" y="1608138"/>
                      </a:lnTo>
                      <a:lnTo>
                        <a:pt x="589121" y="1487488"/>
                      </a:lnTo>
                      <a:lnTo>
                        <a:pt x="578944" y="1601788"/>
                      </a:lnTo>
                      <a:lnTo>
                        <a:pt x="574810" y="1648778"/>
                      </a:lnTo>
                      <a:lnTo>
                        <a:pt x="573537" y="1652906"/>
                      </a:lnTo>
                      <a:lnTo>
                        <a:pt x="570039" y="1663383"/>
                      </a:lnTo>
                      <a:lnTo>
                        <a:pt x="567813" y="1669733"/>
                      </a:lnTo>
                      <a:lnTo>
                        <a:pt x="565269" y="1675766"/>
                      </a:lnTo>
                      <a:lnTo>
                        <a:pt x="562088" y="1681163"/>
                      </a:lnTo>
                      <a:lnTo>
                        <a:pt x="560498" y="1683386"/>
                      </a:lnTo>
                      <a:lnTo>
                        <a:pt x="558908" y="1685291"/>
                      </a:lnTo>
                      <a:lnTo>
                        <a:pt x="554456" y="1689418"/>
                      </a:lnTo>
                      <a:lnTo>
                        <a:pt x="550321" y="1692276"/>
                      </a:lnTo>
                      <a:lnTo>
                        <a:pt x="546187" y="1695133"/>
                      </a:lnTo>
                      <a:lnTo>
                        <a:pt x="542371" y="1697356"/>
                      </a:lnTo>
                      <a:lnTo>
                        <a:pt x="536328" y="1699578"/>
                      </a:lnTo>
                      <a:lnTo>
                        <a:pt x="534102" y="1700213"/>
                      </a:lnTo>
                      <a:lnTo>
                        <a:pt x="524561" y="1631951"/>
                      </a:lnTo>
                      <a:lnTo>
                        <a:pt x="487670" y="1361440"/>
                      </a:lnTo>
                      <a:lnTo>
                        <a:pt x="463182" y="1356360"/>
                      </a:lnTo>
                      <a:lnTo>
                        <a:pt x="452369" y="1297305"/>
                      </a:lnTo>
                      <a:lnTo>
                        <a:pt x="440920" y="1236345"/>
                      </a:lnTo>
                      <a:lnTo>
                        <a:pt x="434559" y="1201738"/>
                      </a:lnTo>
                      <a:lnTo>
                        <a:pt x="428835" y="1190308"/>
                      </a:lnTo>
                      <a:lnTo>
                        <a:pt x="424064" y="1179195"/>
                      </a:lnTo>
                      <a:lnTo>
                        <a:pt x="419930" y="1167448"/>
                      </a:lnTo>
                      <a:lnTo>
                        <a:pt x="418022" y="1161415"/>
                      </a:lnTo>
                      <a:lnTo>
                        <a:pt x="416113" y="1155383"/>
                      </a:lnTo>
                      <a:lnTo>
                        <a:pt x="415796" y="1150938"/>
                      </a:lnTo>
                      <a:lnTo>
                        <a:pt x="411979" y="1094423"/>
                      </a:lnTo>
                      <a:lnTo>
                        <a:pt x="406573" y="1016318"/>
                      </a:lnTo>
                      <a:lnTo>
                        <a:pt x="400212" y="915035"/>
                      </a:lnTo>
                      <a:lnTo>
                        <a:pt x="389081" y="686118"/>
                      </a:lnTo>
                      <a:lnTo>
                        <a:pt x="388763" y="686118"/>
                      </a:lnTo>
                      <a:lnTo>
                        <a:pt x="384629" y="681038"/>
                      </a:lnTo>
                      <a:lnTo>
                        <a:pt x="379540" y="674370"/>
                      </a:lnTo>
                      <a:lnTo>
                        <a:pt x="379222" y="674053"/>
                      </a:lnTo>
                      <a:lnTo>
                        <a:pt x="378904" y="674370"/>
                      </a:lnTo>
                      <a:lnTo>
                        <a:pt x="378586" y="676275"/>
                      </a:lnTo>
                      <a:lnTo>
                        <a:pt x="377632" y="685483"/>
                      </a:lnTo>
                      <a:lnTo>
                        <a:pt x="377632" y="700088"/>
                      </a:lnTo>
                      <a:lnTo>
                        <a:pt x="377632" y="720090"/>
                      </a:lnTo>
                      <a:lnTo>
                        <a:pt x="378586" y="772795"/>
                      </a:lnTo>
                      <a:lnTo>
                        <a:pt x="380176" y="836613"/>
                      </a:lnTo>
                      <a:lnTo>
                        <a:pt x="382721" y="906145"/>
                      </a:lnTo>
                      <a:lnTo>
                        <a:pt x="385265" y="975043"/>
                      </a:lnTo>
                      <a:lnTo>
                        <a:pt x="387491" y="1036955"/>
                      </a:lnTo>
                      <a:lnTo>
                        <a:pt x="390035" y="1086168"/>
                      </a:lnTo>
                      <a:lnTo>
                        <a:pt x="391625" y="1114108"/>
                      </a:lnTo>
                      <a:lnTo>
                        <a:pt x="385901" y="1114425"/>
                      </a:lnTo>
                      <a:lnTo>
                        <a:pt x="378586" y="1114425"/>
                      </a:lnTo>
                      <a:lnTo>
                        <a:pt x="370317" y="1114425"/>
                      </a:lnTo>
                      <a:lnTo>
                        <a:pt x="360776" y="1113155"/>
                      </a:lnTo>
                      <a:lnTo>
                        <a:pt x="356006" y="1112520"/>
                      </a:lnTo>
                      <a:lnTo>
                        <a:pt x="350600" y="1111568"/>
                      </a:lnTo>
                      <a:lnTo>
                        <a:pt x="345193" y="1109980"/>
                      </a:lnTo>
                      <a:lnTo>
                        <a:pt x="340423" y="1108075"/>
                      </a:lnTo>
                      <a:lnTo>
                        <a:pt x="335016" y="1105535"/>
                      </a:lnTo>
                      <a:lnTo>
                        <a:pt x="329928" y="1102678"/>
                      </a:lnTo>
                      <a:lnTo>
                        <a:pt x="324521" y="1099503"/>
                      </a:lnTo>
                      <a:lnTo>
                        <a:pt x="319751" y="1095693"/>
                      </a:lnTo>
                      <a:lnTo>
                        <a:pt x="318161" y="1085215"/>
                      </a:lnTo>
                      <a:lnTo>
                        <a:pt x="317207" y="1073150"/>
                      </a:lnTo>
                      <a:lnTo>
                        <a:pt x="314662" y="1050290"/>
                      </a:lnTo>
                      <a:lnTo>
                        <a:pt x="312754" y="1023303"/>
                      </a:lnTo>
                      <a:lnTo>
                        <a:pt x="311164" y="994093"/>
                      </a:lnTo>
                      <a:lnTo>
                        <a:pt x="309574" y="962660"/>
                      </a:lnTo>
                      <a:lnTo>
                        <a:pt x="307030" y="895350"/>
                      </a:lnTo>
                      <a:lnTo>
                        <a:pt x="304486" y="826453"/>
                      </a:lnTo>
                      <a:lnTo>
                        <a:pt x="303531" y="761365"/>
                      </a:lnTo>
                      <a:lnTo>
                        <a:pt x="303213" y="704533"/>
                      </a:lnTo>
                      <a:lnTo>
                        <a:pt x="303213" y="681355"/>
                      </a:lnTo>
                      <a:lnTo>
                        <a:pt x="303531" y="661670"/>
                      </a:lnTo>
                      <a:lnTo>
                        <a:pt x="304168" y="646748"/>
                      </a:lnTo>
                      <a:lnTo>
                        <a:pt x="305122" y="637223"/>
                      </a:lnTo>
                      <a:lnTo>
                        <a:pt x="305758" y="626745"/>
                      </a:lnTo>
                      <a:lnTo>
                        <a:pt x="307030" y="616586"/>
                      </a:lnTo>
                      <a:lnTo>
                        <a:pt x="308620" y="606426"/>
                      </a:lnTo>
                      <a:lnTo>
                        <a:pt x="311482" y="596901"/>
                      </a:lnTo>
                      <a:lnTo>
                        <a:pt x="314344" y="587694"/>
                      </a:lnTo>
                      <a:lnTo>
                        <a:pt x="318161" y="579121"/>
                      </a:lnTo>
                      <a:lnTo>
                        <a:pt x="321977" y="570231"/>
                      </a:lnTo>
                      <a:lnTo>
                        <a:pt x="326430" y="561976"/>
                      </a:lnTo>
                      <a:lnTo>
                        <a:pt x="331836" y="554039"/>
                      </a:lnTo>
                      <a:lnTo>
                        <a:pt x="336924" y="546736"/>
                      </a:lnTo>
                      <a:lnTo>
                        <a:pt x="342649" y="539434"/>
                      </a:lnTo>
                      <a:lnTo>
                        <a:pt x="349009" y="532449"/>
                      </a:lnTo>
                      <a:lnTo>
                        <a:pt x="355370" y="526099"/>
                      </a:lnTo>
                      <a:lnTo>
                        <a:pt x="362367" y="519749"/>
                      </a:lnTo>
                      <a:lnTo>
                        <a:pt x="369363" y="513716"/>
                      </a:lnTo>
                      <a:lnTo>
                        <a:pt x="376996" y="508001"/>
                      </a:lnTo>
                      <a:lnTo>
                        <a:pt x="383675" y="502921"/>
                      </a:lnTo>
                      <a:lnTo>
                        <a:pt x="390035" y="498794"/>
                      </a:lnTo>
                      <a:lnTo>
                        <a:pt x="397350" y="494349"/>
                      </a:lnTo>
                      <a:lnTo>
                        <a:pt x="404346" y="490539"/>
                      </a:lnTo>
                      <a:lnTo>
                        <a:pt x="411661" y="486729"/>
                      </a:lnTo>
                      <a:lnTo>
                        <a:pt x="418658" y="483236"/>
                      </a:lnTo>
                      <a:lnTo>
                        <a:pt x="426290" y="479744"/>
                      </a:lnTo>
                      <a:lnTo>
                        <a:pt x="433287" y="476886"/>
                      </a:lnTo>
                      <a:lnTo>
                        <a:pt x="448870" y="471171"/>
                      </a:lnTo>
                      <a:lnTo>
                        <a:pt x="463818" y="466091"/>
                      </a:lnTo>
                      <a:lnTo>
                        <a:pt x="479401" y="461964"/>
                      </a:lnTo>
                      <a:lnTo>
                        <a:pt x="494985" y="459106"/>
                      </a:lnTo>
                      <a:lnTo>
                        <a:pt x="498483" y="458789"/>
                      </a:lnTo>
                      <a:close/>
                      <a:moveTo>
                        <a:pt x="702090" y="457201"/>
                      </a:moveTo>
                      <a:lnTo>
                        <a:pt x="710728" y="457519"/>
                      </a:lnTo>
                      <a:lnTo>
                        <a:pt x="719367" y="458791"/>
                      </a:lnTo>
                      <a:lnTo>
                        <a:pt x="728005" y="460700"/>
                      </a:lnTo>
                      <a:lnTo>
                        <a:pt x="736323" y="462927"/>
                      </a:lnTo>
                      <a:lnTo>
                        <a:pt x="744642" y="465790"/>
                      </a:lnTo>
                      <a:lnTo>
                        <a:pt x="752960" y="469290"/>
                      </a:lnTo>
                      <a:lnTo>
                        <a:pt x="760959" y="473426"/>
                      </a:lnTo>
                      <a:lnTo>
                        <a:pt x="768317" y="477562"/>
                      </a:lnTo>
                      <a:lnTo>
                        <a:pt x="775996" y="482334"/>
                      </a:lnTo>
                      <a:lnTo>
                        <a:pt x="783674" y="487424"/>
                      </a:lnTo>
                      <a:lnTo>
                        <a:pt x="790713" y="492514"/>
                      </a:lnTo>
                      <a:lnTo>
                        <a:pt x="797752" y="498240"/>
                      </a:lnTo>
                      <a:lnTo>
                        <a:pt x="804470" y="503967"/>
                      </a:lnTo>
                      <a:lnTo>
                        <a:pt x="810869" y="510012"/>
                      </a:lnTo>
                      <a:lnTo>
                        <a:pt x="814388" y="513193"/>
                      </a:lnTo>
                      <a:lnTo>
                        <a:pt x="799031" y="518919"/>
                      </a:lnTo>
                      <a:lnTo>
                        <a:pt x="784634" y="524328"/>
                      </a:lnTo>
                      <a:lnTo>
                        <a:pt x="771197" y="530372"/>
                      </a:lnTo>
                      <a:lnTo>
                        <a:pt x="757759" y="535780"/>
                      </a:lnTo>
                      <a:lnTo>
                        <a:pt x="745282" y="541825"/>
                      </a:lnTo>
                      <a:lnTo>
                        <a:pt x="733764" y="548506"/>
                      </a:lnTo>
                      <a:lnTo>
                        <a:pt x="722246" y="554869"/>
                      </a:lnTo>
                      <a:lnTo>
                        <a:pt x="711688" y="561231"/>
                      </a:lnTo>
                      <a:lnTo>
                        <a:pt x="701770" y="567594"/>
                      </a:lnTo>
                      <a:lnTo>
                        <a:pt x="692172" y="574275"/>
                      </a:lnTo>
                      <a:lnTo>
                        <a:pt x="683534" y="580638"/>
                      </a:lnTo>
                      <a:lnTo>
                        <a:pt x="675215" y="587955"/>
                      </a:lnTo>
                      <a:lnTo>
                        <a:pt x="667537" y="594636"/>
                      </a:lnTo>
                      <a:lnTo>
                        <a:pt x="660498" y="601635"/>
                      </a:lnTo>
                      <a:lnTo>
                        <a:pt x="653779" y="608634"/>
                      </a:lnTo>
                      <a:lnTo>
                        <a:pt x="647700" y="615951"/>
                      </a:lnTo>
                      <a:lnTo>
                        <a:pt x="670096" y="482334"/>
                      </a:lnTo>
                      <a:lnTo>
                        <a:pt x="672656" y="467381"/>
                      </a:lnTo>
                      <a:lnTo>
                        <a:pt x="677775" y="464200"/>
                      </a:lnTo>
                      <a:lnTo>
                        <a:pt x="681614" y="461655"/>
                      </a:lnTo>
                      <a:lnTo>
                        <a:pt x="683854" y="459746"/>
                      </a:lnTo>
                      <a:lnTo>
                        <a:pt x="684494" y="459110"/>
                      </a:lnTo>
                      <a:lnTo>
                        <a:pt x="693452" y="457519"/>
                      </a:lnTo>
                      <a:lnTo>
                        <a:pt x="702090" y="457201"/>
                      </a:lnTo>
                      <a:close/>
                      <a:moveTo>
                        <a:pt x="1819767" y="419101"/>
                      </a:moveTo>
                      <a:lnTo>
                        <a:pt x="1828029" y="419418"/>
                      </a:lnTo>
                      <a:lnTo>
                        <a:pt x="1836609" y="420687"/>
                      </a:lnTo>
                      <a:lnTo>
                        <a:pt x="1845189" y="422272"/>
                      </a:lnTo>
                      <a:lnTo>
                        <a:pt x="1853451" y="424810"/>
                      </a:lnTo>
                      <a:lnTo>
                        <a:pt x="1862030" y="427347"/>
                      </a:lnTo>
                      <a:lnTo>
                        <a:pt x="1869657" y="431153"/>
                      </a:lnTo>
                      <a:lnTo>
                        <a:pt x="1877601" y="434959"/>
                      </a:lnTo>
                      <a:lnTo>
                        <a:pt x="1885545" y="439400"/>
                      </a:lnTo>
                      <a:lnTo>
                        <a:pt x="1893172" y="443840"/>
                      </a:lnTo>
                      <a:lnTo>
                        <a:pt x="1900480" y="449232"/>
                      </a:lnTo>
                      <a:lnTo>
                        <a:pt x="1907789" y="454307"/>
                      </a:lnTo>
                      <a:lnTo>
                        <a:pt x="1914462" y="460016"/>
                      </a:lnTo>
                      <a:lnTo>
                        <a:pt x="1921453" y="465725"/>
                      </a:lnTo>
                      <a:lnTo>
                        <a:pt x="1927809" y="471434"/>
                      </a:lnTo>
                      <a:lnTo>
                        <a:pt x="1937977" y="481901"/>
                      </a:lnTo>
                      <a:lnTo>
                        <a:pt x="1947193" y="492051"/>
                      </a:lnTo>
                      <a:lnTo>
                        <a:pt x="1955455" y="502201"/>
                      </a:lnTo>
                      <a:lnTo>
                        <a:pt x="1962763" y="511399"/>
                      </a:lnTo>
                      <a:lnTo>
                        <a:pt x="1968483" y="520279"/>
                      </a:lnTo>
                      <a:lnTo>
                        <a:pt x="1973250" y="528209"/>
                      </a:lnTo>
                      <a:lnTo>
                        <a:pt x="1976427" y="534552"/>
                      </a:lnTo>
                      <a:lnTo>
                        <a:pt x="1977381" y="537090"/>
                      </a:lnTo>
                      <a:lnTo>
                        <a:pt x="1977698" y="539310"/>
                      </a:lnTo>
                      <a:lnTo>
                        <a:pt x="1979923" y="545654"/>
                      </a:lnTo>
                      <a:lnTo>
                        <a:pt x="1981829" y="552949"/>
                      </a:lnTo>
                      <a:lnTo>
                        <a:pt x="1983418" y="561512"/>
                      </a:lnTo>
                      <a:lnTo>
                        <a:pt x="1984689" y="571345"/>
                      </a:lnTo>
                      <a:lnTo>
                        <a:pt x="1985643" y="582129"/>
                      </a:lnTo>
                      <a:lnTo>
                        <a:pt x="1986914" y="594181"/>
                      </a:lnTo>
                      <a:lnTo>
                        <a:pt x="1988185" y="620507"/>
                      </a:lnTo>
                      <a:lnTo>
                        <a:pt x="1989138" y="649687"/>
                      </a:lnTo>
                      <a:lnTo>
                        <a:pt x="1989138" y="681404"/>
                      </a:lnTo>
                      <a:lnTo>
                        <a:pt x="1988820" y="715025"/>
                      </a:lnTo>
                      <a:lnTo>
                        <a:pt x="1987549" y="749914"/>
                      </a:lnTo>
                      <a:lnTo>
                        <a:pt x="1986596" y="785438"/>
                      </a:lnTo>
                      <a:lnTo>
                        <a:pt x="1984689" y="820961"/>
                      </a:lnTo>
                      <a:lnTo>
                        <a:pt x="1982783" y="856485"/>
                      </a:lnTo>
                      <a:lnTo>
                        <a:pt x="1980558" y="890423"/>
                      </a:lnTo>
                      <a:lnTo>
                        <a:pt x="1978016" y="922775"/>
                      </a:lnTo>
                      <a:lnTo>
                        <a:pt x="1975474" y="952906"/>
                      </a:lnTo>
                      <a:lnTo>
                        <a:pt x="1973250" y="979866"/>
                      </a:lnTo>
                      <a:lnTo>
                        <a:pt x="1970707" y="1003972"/>
                      </a:lnTo>
                      <a:lnTo>
                        <a:pt x="1968801" y="1018244"/>
                      </a:lnTo>
                      <a:lnTo>
                        <a:pt x="1967212" y="1030614"/>
                      </a:lnTo>
                      <a:lnTo>
                        <a:pt x="1957997" y="1035689"/>
                      </a:lnTo>
                      <a:lnTo>
                        <a:pt x="1948464" y="1039812"/>
                      </a:lnTo>
                      <a:lnTo>
                        <a:pt x="1939884" y="1042984"/>
                      </a:lnTo>
                      <a:lnTo>
                        <a:pt x="1931622" y="1045522"/>
                      </a:lnTo>
                      <a:lnTo>
                        <a:pt x="1923995" y="1047107"/>
                      </a:lnTo>
                      <a:lnTo>
                        <a:pt x="1920500" y="1047107"/>
                      </a:lnTo>
                      <a:lnTo>
                        <a:pt x="1917322" y="1047425"/>
                      </a:lnTo>
                      <a:lnTo>
                        <a:pt x="1914145" y="1047107"/>
                      </a:lnTo>
                      <a:lnTo>
                        <a:pt x="1911285" y="1046790"/>
                      </a:lnTo>
                      <a:lnTo>
                        <a:pt x="1908425" y="1045522"/>
                      </a:lnTo>
                      <a:lnTo>
                        <a:pt x="1906200" y="1044570"/>
                      </a:lnTo>
                      <a:lnTo>
                        <a:pt x="1907789" y="1016024"/>
                      </a:lnTo>
                      <a:lnTo>
                        <a:pt x="1909378" y="968765"/>
                      </a:lnTo>
                      <a:lnTo>
                        <a:pt x="1910331" y="910088"/>
                      </a:lnTo>
                      <a:lnTo>
                        <a:pt x="1911602" y="845701"/>
                      </a:lnTo>
                      <a:lnTo>
                        <a:pt x="1912238" y="781314"/>
                      </a:lnTo>
                      <a:lnTo>
                        <a:pt x="1912238" y="722320"/>
                      </a:lnTo>
                      <a:lnTo>
                        <a:pt x="1911920" y="696629"/>
                      </a:lnTo>
                      <a:lnTo>
                        <a:pt x="1911602" y="674426"/>
                      </a:lnTo>
                      <a:lnTo>
                        <a:pt x="1910649" y="656982"/>
                      </a:lnTo>
                      <a:lnTo>
                        <a:pt x="1910014" y="644295"/>
                      </a:lnTo>
                      <a:lnTo>
                        <a:pt x="1909696" y="639537"/>
                      </a:lnTo>
                      <a:lnTo>
                        <a:pt x="1909060" y="636682"/>
                      </a:lnTo>
                      <a:lnTo>
                        <a:pt x="1908107" y="635414"/>
                      </a:lnTo>
                      <a:lnTo>
                        <a:pt x="1907789" y="635414"/>
                      </a:lnTo>
                      <a:lnTo>
                        <a:pt x="1907471" y="635731"/>
                      </a:lnTo>
                      <a:lnTo>
                        <a:pt x="1902387" y="644295"/>
                      </a:lnTo>
                      <a:lnTo>
                        <a:pt x="1897938" y="653175"/>
                      </a:lnTo>
                      <a:lnTo>
                        <a:pt x="1896985" y="655713"/>
                      </a:lnTo>
                      <a:lnTo>
                        <a:pt x="1881732" y="956395"/>
                      </a:lnTo>
                      <a:lnTo>
                        <a:pt x="1876966" y="1027760"/>
                      </a:lnTo>
                      <a:lnTo>
                        <a:pt x="1872835" y="1088340"/>
                      </a:lnTo>
                      <a:lnTo>
                        <a:pt x="1870928" y="1111811"/>
                      </a:lnTo>
                      <a:lnTo>
                        <a:pt x="1870610" y="1115935"/>
                      </a:lnTo>
                      <a:lnTo>
                        <a:pt x="1867750" y="1127670"/>
                      </a:lnTo>
                      <a:lnTo>
                        <a:pt x="1866797" y="1132428"/>
                      </a:lnTo>
                      <a:lnTo>
                        <a:pt x="1864890" y="1136868"/>
                      </a:lnTo>
                      <a:lnTo>
                        <a:pt x="1862348" y="1141309"/>
                      </a:lnTo>
                      <a:lnTo>
                        <a:pt x="1859170" y="1145432"/>
                      </a:lnTo>
                      <a:lnTo>
                        <a:pt x="1854722" y="1150507"/>
                      </a:lnTo>
                      <a:lnTo>
                        <a:pt x="1848684" y="1155581"/>
                      </a:lnTo>
                      <a:lnTo>
                        <a:pt x="1847731" y="1163194"/>
                      </a:lnTo>
                      <a:lnTo>
                        <a:pt x="1833431" y="1252320"/>
                      </a:lnTo>
                      <a:lnTo>
                        <a:pt x="1822627" y="1317024"/>
                      </a:lnTo>
                      <a:lnTo>
                        <a:pt x="1808010" y="1320513"/>
                      </a:lnTo>
                      <a:lnTo>
                        <a:pt x="1770513" y="1592332"/>
                      </a:lnTo>
                      <a:lnTo>
                        <a:pt x="1760980" y="1660525"/>
                      </a:lnTo>
                      <a:lnTo>
                        <a:pt x="1757166" y="1658939"/>
                      </a:lnTo>
                      <a:lnTo>
                        <a:pt x="1753035" y="1657036"/>
                      </a:lnTo>
                      <a:lnTo>
                        <a:pt x="1747951" y="1654499"/>
                      </a:lnTo>
                      <a:lnTo>
                        <a:pt x="1742231" y="1650693"/>
                      </a:lnTo>
                      <a:lnTo>
                        <a:pt x="1739054" y="1648472"/>
                      </a:lnTo>
                      <a:lnTo>
                        <a:pt x="1736511" y="1645618"/>
                      </a:lnTo>
                      <a:lnTo>
                        <a:pt x="1734605" y="1643715"/>
                      </a:lnTo>
                      <a:lnTo>
                        <a:pt x="1733016" y="1641495"/>
                      </a:lnTo>
                      <a:lnTo>
                        <a:pt x="1730156" y="1636103"/>
                      </a:lnTo>
                      <a:lnTo>
                        <a:pt x="1727614" y="1630076"/>
                      </a:lnTo>
                      <a:lnTo>
                        <a:pt x="1725390" y="1624050"/>
                      </a:lnTo>
                      <a:lnTo>
                        <a:pt x="1721894" y="1613583"/>
                      </a:lnTo>
                      <a:lnTo>
                        <a:pt x="1720305" y="1609143"/>
                      </a:lnTo>
                      <a:lnTo>
                        <a:pt x="1717128" y="1568861"/>
                      </a:lnTo>
                      <a:lnTo>
                        <a:pt x="1706006" y="1448334"/>
                      </a:lnTo>
                      <a:lnTo>
                        <a:pt x="1695837" y="1562201"/>
                      </a:lnTo>
                      <a:lnTo>
                        <a:pt x="1691706" y="1609143"/>
                      </a:lnTo>
                      <a:lnTo>
                        <a:pt x="1690753" y="1613583"/>
                      </a:lnTo>
                      <a:lnTo>
                        <a:pt x="1687257" y="1624050"/>
                      </a:lnTo>
                      <a:lnTo>
                        <a:pt x="1685033" y="1630076"/>
                      </a:lnTo>
                      <a:lnTo>
                        <a:pt x="1681855" y="1636103"/>
                      </a:lnTo>
                      <a:lnTo>
                        <a:pt x="1678995" y="1641495"/>
                      </a:lnTo>
                      <a:lnTo>
                        <a:pt x="1677406" y="1643715"/>
                      </a:lnTo>
                      <a:lnTo>
                        <a:pt x="1675818" y="1645618"/>
                      </a:lnTo>
                      <a:lnTo>
                        <a:pt x="1671369" y="1649741"/>
                      </a:lnTo>
                      <a:lnTo>
                        <a:pt x="1667238" y="1652913"/>
                      </a:lnTo>
                      <a:lnTo>
                        <a:pt x="1663107" y="1655767"/>
                      </a:lnTo>
                      <a:lnTo>
                        <a:pt x="1658976" y="1657670"/>
                      </a:lnTo>
                      <a:lnTo>
                        <a:pt x="1653256" y="1659891"/>
                      </a:lnTo>
                      <a:lnTo>
                        <a:pt x="1651032" y="1660525"/>
                      </a:lnTo>
                      <a:lnTo>
                        <a:pt x="1641816" y="1592332"/>
                      </a:lnTo>
                      <a:lnTo>
                        <a:pt x="1614488" y="1395366"/>
                      </a:lnTo>
                      <a:lnTo>
                        <a:pt x="1621161" y="1389657"/>
                      </a:lnTo>
                      <a:lnTo>
                        <a:pt x="1627199" y="1383313"/>
                      </a:lnTo>
                      <a:lnTo>
                        <a:pt x="1632283" y="1376653"/>
                      </a:lnTo>
                      <a:lnTo>
                        <a:pt x="1637367" y="1369358"/>
                      </a:lnTo>
                      <a:lnTo>
                        <a:pt x="1641498" y="1362063"/>
                      </a:lnTo>
                      <a:lnTo>
                        <a:pt x="1644994" y="1354133"/>
                      </a:lnTo>
                      <a:lnTo>
                        <a:pt x="1647854" y="1345887"/>
                      </a:lnTo>
                      <a:lnTo>
                        <a:pt x="1650078" y="1337006"/>
                      </a:lnTo>
                      <a:lnTo>
                        <a:pt x="1652620" y="1321464"/>
                      </a:lnTo>
                      <a:lnTo>
                        <a:pt x="1656116" y="1299896"/>
                      </a:lnTo>
                      <a:lnTo>
                        <a:pt x="1659929" y="1270399"/>
                      </a:lnTo>
                      <a:lnTo>
                        <a:pt x="1664378" y="1234875"/>
                      </a:lnTo>
                      <a:lnTo>
                        <a:pt x="1668827" y="1195546"/>
                      </a:lnTo>
                      <a:lnTo>
                        <a:pt x="1673275" y="1152410"/>
                      </a:lnTo>
                      <a:lnTo>
                        <a:pt x="1678360" y="1106419"/>
                      </a:lnTo>
                      <a:lnTo>
                        <a:pt x="1683126" y="1058843"/>
                      </a:lnTo>
                      <a:lnTo>
                        <a:pt x="1687575" y="1009998"/>
                      </a:lnTo>
                      <a:lnTo>
                        <a:pt x="1692024" y="961470"/>
                      </a:lnTo>
                      <a:lnTo>
                        <a:pt x="1695837" y="913894"/>
                      </a:lnTo>
                      <a:lnTo>
                        <a:pt x="1699332" y="867903"/>
                      </a:lnTo>
                      <a:lnTo>
                        <a:pt x="1702192" y="824767"/>
                      </a:lnTo>
                      <a:lnTo>
                        <a:pt x="1704417" y="785438"/>
                      </a:lnTo>
                      <a:lnTo>
                        <a:pt x="1705688" y="750548"/>
                      </a:lnTo>
                      <a:lnTo>
                        <a:pt x="1706006" y="721051"/>
                      </a:lnTo>
                      <a:lnTo>
                        <a:pt x="1706006" y="708364"/>
                      </a:lnTo>
                      <a:lnTo>
                        <a:pt x="1705688" y="697897"/>
                      </a:lnTo>
                      <a:lnTo>
                        <a:pt x="1705052" y="688699"/>
                      </a:lnTo>
                      <a:lnTo>
                        <a:pt x="1703781" y="681721"/>
                      </a:lnTo>
                      <a:lnTo>
                        <a:pt x="1701557" y="672840"/>
                      </a:lnTo>
                      <a:lnTo>
                        <a:pt x="1699968" y="668083"/>
                      </a:lnTo>
                      <a:lnTo>
                        <a:pt x="1698061" y="663325"/>
                      </a:lnTo>
                      <a:lnTo>
                        <a:pt x="1695837" y="658567"/>
                      </a:lnTo>
                      <a:lnTo>
                        <a:pt x="1693613" y="653493"/>
                      </a:lnTo>
                      <a:lnTo>
                        <a:pt x="1690753" y="648735"/>
                      </a:lnTo>
                      <a:lnTo>
                        <a:pt x="1687575" y="643660"/>
                      </a:lnTo>
                      <a:lnTo>
                        <a:pt x="1680266" y="633511"/>
                      </a:lnTo>
                      <a:lnTo>
                        <a:pt x="1694566" y="494588"/>
                      </a:lnTo>
                      <a:lnTo>
                        <a:pt x="1689164" y="476509"/>
                      </a:lnTo>
                      <a:lnTo>
                        <a:pt x="1694884" y="463505"/>
                      </a:lnTo>
                      <a:lnTo>
                        <a:pt x="1699650" y="452087"/>
                      </a:lnTo>
                      <a:lnTo>
                        <a:pt x="1723483" y="452087"/>
                      </a:lnTo>
                      <a:lnTo>
                        <a:pt x="1727932" y="463505"/>
                      </a:lnTo>
                      <a:lnTo>
                        <a:pt x="1733016" y="476509"/>
                      </a:lnTo>
                      <a:lnTo>
                        <a:pt x="1728567" y="498077"/>
                      </a:lnTo>
                      <a:lnTo>
                        <a:pt x="1745727" y="694408"/>
                      </a:lnTo>
                      <a:lnTo>
                        <a:pt x="1787672" y="444157"/>
                      </a:lnTo>
                      <a:lnTo>
                        <a:pt x="1790532" y="429250"/>
                      </a:lnTo>
                      <a:lnTo>
                        <a:pt x="1795617" y="425761"/>
                      </a:lnTo>
                      <a:lnTo>
                        <a:pt x="1799430" y="423224"/>
                      </a:lnTo>
                      <a:lnTo>
                        <a:pt x="1801654" y="421321"/>
                      </a:lnTo>
                      <a:lnTo>
                        <a:pt x="1801972" y="420687"/>
                      </a:lnTo>
                      <a:lnTo>
                        <a:pt x="1810552" y="419418"/>
                      </a:lnTo>
                      <a:lnTo>
                        <a:pt x="1819767" y="419101"/>
                      </a:lnTo>
                      <a:close/>
                      <a:moveTo>
                        <a:pt x="1616502" y="419101"/>
                      </a:moveTo>
                      <a:lnTo>
                        <a:pt x="1620650" y="419419"/>
                      </a:lnTo>
                      <a:lnTo>
                        <a:pt x="1626712" y="449632"/>
                      </a:lnTo>
                      <a:lnTo>
                        <a:pt x="1658938" y="608014"/>
                      </a:lnTo>
                      <a:lnTo>
                        <a:pt x="1650004" y="600063"/>
                      </a:lnTo>
                      <a:lnTo>
                        <a:pt x="1640751" y="591794"/>
                      </a:lnTo>
                      <a:lnTo>
                        <a:pt x="1630860" y="583525"/>
                      </a:lnTo>
                      <a:lnTo>
                        <a:pt x="1620331" y="575574"/>
                      </a:lnTo>
                      <a:lnTo>
                        <a:pt x="1609163" y="567623"/>
                      </a:lnTo>
                      <a:lnTo>
                        <a:pt x="1597996" y="559990"/>
                      </a:lnTo>
                      <a:lnTo>
                        <a:pt x="1585871" y="552358"/>
                      </a:lnTo>
                      <a:lnTo>
                        <a:pt x="1573747" y="544725"/>
                      </a:lnTo>
                      <a:lnTo>
                        <a:pt x="1561303" y="537728"/>
                      </a:lnTo>
                      <a:lnTo>
                        <a:pt x="1548221" y="530413"/>
                      </a:lnTo>
                      <a:lnTo>
                        <a:pt x="1534820" y="523734"/>
                      </a:lnTo>
                      <a:lnTo>
                        <a:pt x="1521419" y="517374"/>
                      </a:lnTo>
                      <a:lnTo>
                        <a:pt x="1507699" y="511013"/>
                      </a:lnTo>
                      <a:lnTo>
                        <a:pt x="1493660" y="504970"/>
                      </a:lnTo>
                      <a:lnTo>
                        <a:pt x="1479621" y="499245"/>
                      </a:lnTo>
                      <a:lnTo>
                        <a:pt x="1465263" y="494475"/>
                      </a:lnTo>
                      <a:lnTo>
                        <a:pt x="1472283" y="487160"/>
                      </a:lnTo>
                      <a:lnTo>
                        <a:pt x="1479302" y="480799"/>
                      </a:lnTo>
                      <a:lnTo>
                        <a:pt x="1486641" y="474439"/>
                      </a:lnTo>
                      <a:lnTo>
                        <a:pt x="1494298" y="468396"/>
                      </a:lnTo>
                      <a:lnTo>
                        <a:pt x="1500999" y="463944"/>
                      </a:lnTo>
                      <a:lnTo>
                        <a:pt x="1507699" y="459173"/>
                      </a:lnTo>
                      <a:lnTo>
                        <a:pt x="1514719" y="455039"/>
                      </a:lnTo>
                      <a:lnTo>
                        <a:pt x="1521738" y="450904"/>
                      </a:lnTo>
                      <a:lnTo>
                        <a:pt x="1528758" y="447406"/>
                      </a:lnTo>
                      <a:lnTo>
                        <a:pt x="1536415" y="443907"/>
                      </a:lnTo>
                      <a:lnTo>
                        <a:pt x="1543435" y="440409"/>
                      </a:lnTo>
                      <a:lnTo>
                        <a:pt x="1551093" y="437229"/>
                      </a:lnTo>
                      <a:lnTo>
                        <a:pt x="1566089" y="431504"/>
                      </a:lnTo>
                      <a:lnTo>
                        <a:pt x="1581723" y="426415"/>
                      </a:lnTo>
                      <a:lnTo>
                        <a:pt x="1597358" y="422917"/>
                      </a:lnTo>
                      <a:lnTo>
                        <a:pt x="1612673" y="419419"/>
                      </a:lnTo>
                      <a:lnTo>
                        <a:pt x="1616502" y="419101"/>
                      </a:lnTo>
                      <a:close/>
                      <a:moveTo>
                        <a:pt x="610198" y="38100"/>
                      </a:moveTo>
                      <a:lnTo>
                        <a:pt x="618114" y="38418"/>
                      </a:lnTo>
                      <a:lnTo>
                        <a:pt x="620963" y="38418"/>
                      </a:lnTo>
                      <a:lnTo>
                        <a:pt x="612731" y="41593"/>
                      </a:lnTo>
                      <a:lnTo>
                        <a:pt x="605449" y="44768"/>
                      </a:lnTo>
                      <a:lnTo>
                        <a:pt x="597850" y="48260"/>
                      </a:lnTo>
                      <a:lnTo>
                        <a:pt x="590568" y="52071"/>
                      </a:lnTo>
                      <a:lnTo>
                        <a:pt x="593418" y="53023"/>
                      </a:lnTo>
                      <a:lnTo>
                        <a:pt x="601650" y="52388"/>
                      </a:lnTo>
                      <a:lnTo>
                        <a:pt x="610832" y="52071"/>
                      </a:lnTo>
                      <a:lnTo>
                        <a:pt x="620647" y="52388"/>
                      </a:lnTo>
                      <a:lnTo>
                        <a:pt x="630462" y="53023"/>
                      </a:lnTo>
                      <a:lnTo>
                        <a:pt x="640911" y="54293"/>
                      </a:lnTo>
                      <a:lnTo>
                        <a:pt x="651359" y="56198"/>
                      </a:lnTo>
                      <a:lnTo>
                        <a:pt x="662124" y="59055"/>
                      </a:lnTo>
                      <a:lnTo>
                        <a:pt x="672573" y="62548"/>
                      </a:lnTo>
                      <a:lnTo>
                        <a:pt x="677639" y="64771"/>
                      </a:lnTo>
                      <a:lnTo>
                        <a:pt x="682705" y="67311"/>
                      </a:lnTo>
                      <a:lnTo>
                        <a:pt x="687771" y="70168"/>
                      </a:lnTo>
                      <a:lnTo>
                        <a:pt x="693153" y="73025"/>
                      </a:lnTo>
                      <a:lnTo>
                        <a:pt x="697902" y="76200"/>
                      </a:lnTo>
                      <a:lnTo>
                        <a:pt x="702968" y="79693"/>
                      </a:lnTo>
                      <a:lnTo>
                        <a:pt x="707718" y="83503"/>
                      </a:lnTo>
                      <a:lnTo>
                        <a:pt x="712150" y="87630"/>
                      </a:lnTo>
                      <a:lnTo>
                        <a:pt x="716583" y="92393"/>
                      </a:lnTo>
                      <a:lnTo>
                        <a:pt x="721332" y="96838"/>
                      </a:lnTo>
                      <a:lnTo>
                        <a:pt x="725765" y="101918"/>
                      </a:lnTo>
                      <a:lnTo>
                        <a:pt x="729881" y="107633"/>
                      </a:lnTo>
                      <a:lnTo>
                        <a:pt x="733680" y="113348"/>
                      </a:lnTo>
                      <a:lnTo>
                        <a:pt x="737480" y="119698"/>
                      </a:lnTo>
                      <a:lnTo>
                        <a:pt x="740963" y="126366"/>
                      </a:lnTo>
                      <a:lnTo>
                        <a:pt x="744446" y="133351"/>
                      </a:lnTo>
                      <a:lnTo>
                        <a:pt x="750778" y="148908"/>
                      </a:lnTo>
                      <a:lnTo>
                        <a:pt x="756794" y="163831"/>
                      </a:lnTo>
                      <a:lnTo>
                        <a:pt x="761860" y="178118"/>
                      </a:lnTo>
                      <a:lnTo>
                        <a:pt x="765976" y="191453"/>
                      </a:lnTo>
                      <a:lnTo>
                        <a:pt x="769142" y="204153"/>
                      </a:lnTo>
                      <a:lnTo>
                        <a:pt x="772308" y="216853"/>
                      </a:lnTo>
                      <a:lnTo>
                        <a:pt x="774208" y="228601"/>
                      </a:lnTo>
                      <a:lnTo>
                        <a:pt x="775474" y="240348"/>
                      </a:lnTo>
                      <a:lnTo>
                        <a:pt x="776741" y="251461"/>
                      </a:lnTo>
                      <a:lnTo>
                        <a:pt x="777058" y="262256"/>
                      </a:lnTo>
                      <a:lnTo>
                        <a:pt x="777058" y="273051"/>
                      </a:lnTo>
                      <a:lnTo>
                        <a:pt x="776424" y="283211"/>
                      </a:lnTo>
                      <a:lnTo>
                        <a:pt x="775474" y="293371"/>
                      </a:lnTo>
                      <a:lnTo>
                        <a:pt x="774525" y="303531"/>
                      </a:lnTo>
                      <a:lnTo>
                        <a:pt x="772941" y="313691"/>
                      </a:lnTo>
                      <a:lnTo>
                        <a:pt x="771042" y="323851"/>
                      </a:lnTo>
                      <a:lnTo>
                        <a:pt x="769459" y="334011"/>
                      </a:lnTo>
                      <a:lnTo>
                        <a:pt x="768509" y="343536"/>
                      </a:lnTo>
                      <a:lnTo>
                        <a:pt x="767559" y="352426"/>
                      </a:lnTo>
                      <a:lnTo>
                        <a:pt x="767559" y="360364"/>
                      </a:lnTo>
                      <a:lnTo>
                        <a:pt x="768192" y="367984"/>
                      </a:lnTo>
                      <a:lnTo>
                        <a:pt x="768509" y="374651"/>
                      </a:lnTo>
                      <a:lnTo>
                        <a:pt x="769459" y="380684"/>
                      </a:lnTo>
                      <a:lnTo>
                        <a:pt x="771042" y="386716"/>
                      </a:lnTo>
                      <a:lnTo>
                        <a:pt x="772625" y="391479"/>
                      </a:lnTo>
                      <a:lnTo>
                        <a:pt x="774841" y="395924"/>
                      </a:lnTo>
                      <a:lnTo>
                        <a:pt x="777058" y="400051"/>
                      </a:lnTo>
                      <a:lnTo>
                        <a:pt x="779274" y="403861"/>
                      </a:lnTo>
                      <a:lnTo>
                        <a:pt x="781807" y="407036"/>
                      </a:lnTo>
                      <a:lnTo>
                        <a:pt x="784656" y="409894"/>
                      </a:lnTo>
                      <a:lnTo>
                        <a:pt x="787506" y="412116"/>
                      </a:lnTo>
                      <a:lnTo>
                        <a:pt x="790672" y="414339"/>
                      </a:lnTo>
                      <a:lnTo>
                        <a:pt x="793522" y="415926"/>
                      </a:lnTo>
                      <a:lnTo>
                        <a:pt x="796688" y="417514"/>
                      </a:lnTo>
                      <a:lnTo>
                        <a:pt x="799854" y="418784"/>
                      </a:lnTo>
                      <a:lnTo>
                        <a:pt x="803020" y="419419"/>
                      </a:lnTo>
                      <a:lnTo>
                        <a:pt x="808720" y="420371"/>
                      </a:lnTo>
                      <a:lnTo>
                        <a:pt x="813786" y="421006"/>
                      </a:lnTo>
                      <a:lnTo>
                        <a:pt x="818852" y="421006"/>
                      </a:lnTo>
                      <a:lnTo>
                        <a:pt x="822018" y="420371"/>
                      </a:lnTo>
                      <a:lnTo>
                        <a:pt x="825501" y="420054"/>
                      </a:lnTo>
                      <a:lnTo>
                        <a:pt x="824551" y="422911"/>
                      </a:lnTo>
                      <a:lnTo>
                        <a:pt x="823601" y="425451"/>
                      </a:lnTo>
                      <a:lnTo>
                        <a:pt x="822018" y="429261"/>
                      </a:lnTo>
                      <a:lnTo>
                        <a:pt x="819801" y="433389"/>
                      </a:lnTo>
                      <a:lnTo>
                        <a:pt x="817268" y="437834"/>
                      </a:lnTo>
                      <a:lnTo>
                        <a:pt x="813469" y="442279"/>
                      </a:lnTo>
                      <a:lnTo>
                        <a:pt x="809353" y="446724"/>
                      </a:lnTo>
                      <a:lnTo>
                        <a:pt x="806820" y="448629"/>
                      </a:lnTo>
                      <a:lnTo>
                        <a:pt x="803970" y="450534"/>
                      </a:lnTo>
                      <a:lnTo>
                        <a:pt x="801121" y="452439"/>
                      </a:lnTo>
                      <a:lnTo>
                        <a:pt x="797954" y="454344"/>
                      </a:lnTo>
                      <a:lnTo>
                        <a:pt x="794788" y="455614"/>
                      </a:lnTo>
                      <a:lnTo>
                        <a:pt x="790989" y="456884"/>
                      </a:lnTo>
                      <a:lnTo>
                        <a:pt x="787189" y="457836"/>
                      </a:lnTo>
                      <a:lnTo>
                        <a:pt x="783073" y="458471"/>
                      </a:lnTo>
                      <a:lnTo>
                        <a:pt x="778641" y="458789"/>
                      </a:lnTo>
                      <a:lnTo>
                        <a:pt x="774208" y="458789"/>
                      </a:lnTo>
                      <a:lnTo>
                        <a:pt x="768825" y="458471"/>
                      </a:lnTo>
                      <a:lnTo>
                        <a:pt x="763443" y="458154"/>
                      </a:lnTo>
                      <a:lnTo>
                        <a:pt x="758060" y="456884"/>
                      </a:lnTo>
                      <a:lnTo>
                        <a:pt x="752361" y="454979"/>
                      </a:lnTo>
                      <a:lnTo>
                        <a:pt x="746029" y="453074"/>
                      </a:lnTo>
                      <a:lnTo>
                        <a:pt x="739696" y="450534"/>
                      </a:lnTo>
                      <a:lnTo>
                        <a:pt x="693470" y="431484"/>
                      </a:lnTo>
                      <a:lnTo>
                        <a:pt x="695686" y="420371"/>
                      </a:lnTo>
                      <a:lnTo>
                        <a:pt x="697586" y="407354"/>
                      </a:lnTo>
                      <a:lnTo>
                        <a:pt x="699802" y="390526"/>
                      </a:lnTo>
                      <a:lnTo>
                        <a:pt x="701702" y="369889"/>
                      </a:lnTo>
                      <a:lnTo>
                        <a:pt x="702968" y="358459"/>
                      </a:lnTo>
                      <a:lnTo>
                        <a:pt x="703285" y="346394"/>
                      </a:lnTo>
                      <a:lnTo>
                        <a:pt x="703602" y="333694"/>
                      </a:lnTo>
                      <a:lnTo>
                        <a:pt x="703602" y="320359"/>
                      </a:lnTo>
                      <a:lnTo>
                        <a:pt x="703602" y="307024"/>
                      </a:lnTo>
                      <a:lnTo>
                        <a:pt x="702968" y="293053"/>
                      </a:lnTo>
                      <a:lnTo>
                        <a:pt x="701385" y="304801"/>
                      </a:lnTo>
                      <a:lnTo>
                        <a:pt x="699169" y="315596"/>
                      </a:lnTo>
                      <a:lnTo>
                        <a:pt x="696952" y="326391"/>
                      </a:lnTo>
                      <a:lnTo>
                        <a:pt x="694103" y="337504"/>
                      </a:lnTo>
                      <a:lnTo>
                        <a:pt x="691253" y="347664"/>
                      </a:lnTo>
                      <a:lnTo>
                        <a:pt x="687771" y="357189"/>
                      </a:lnTo>
                      <a:lnTo>
                        <a:pt x="684604" y="367031"/>
                      </a:lnTo>
                      <a:lnTo>
                        <a:pt x="680488" y="376239"/>
                      </a:lnTo>
                      <a:lnTo>
                        <a:pt x="676372" y="384811"/>
                      </a:lnTo>
                      <a:lnTo>
                        <a:pt x="671623" y="393066"/>
                      </a:lnTo>
                      <a:lnTo>
                        <a:pt x="666874" y="401004"/>
                      </a:lnTo>
                      <a:lnTo>
                        <a:pt x="662124" y="407989"/>
                      </a:lnTo>
                      <a:lnTo>
                        <a:pt x="656742" y="414974"/>
                      </a:lnTo>
                      <a:lnTo>
                        <a:pt x="651042" y="421006"/>
                      </a:lnTo>
                      <a:lnTo>
                        <a:pt x="645027" y="426404"/>
                      </a:lnTo>
                      <a:lnTo>
                        <a:pt x="639011" y="431484"/>
                      </a:lnTo>
                      <a:lnTo>
                        <a:pt x="633312" y="435294"/>
                      </a:lnTo>
                      <a:lnTo>
                        <a:pt x="627929" y="438151"/>
                      </a:lnTo>
                      <a:lnTo>
                        <a:pt x="622230" y="441326"/>
                      </a:lnTo>
                      <a:lnTo>
                        <a:pt x="616531" y="443549"/>
                      </a:lnTo>
                      <a:lnTo>
                        <a:pt x="610515" y="444819"/>
                      </a:lnTo>
                      <a:lnTo>
                        <a:pt x="604183" y="446089"/>
                      </a:lnTo>
                      <a:lnTo>
                        <a:pt x="597850" y="446724"/>
                      </a:lnTo>
                      <a:lnTo>
                        <a:pt x="591201" y="446724"/>
                      </a:lnTo>
                      <a:lnTo>
                        <a:pt x="586135" y="446406"/>
                      </a:lnTo>
                      <a:lnTo>
                        <a:pt x="581703" y="445771"/>
                      </a:lnTo>
                      <a:lnTo>
                        <a:pt x="576953" y="444501"/>
                      </a:lnTo>
                      <a:lnTo>
                        <a:pt x="572204" y="442914"/>
                      </a:lnTo>
                      <a:lnTo>
                        <a:pt x="567771" y="441326"/>
                      </a:lnTo>
                      <a:lnTo>
                        <a:pt x="563339" y="438786"/>
                      </a:lnTo>
                      <a:lnTo>
                        <a:pt x="559222" y="436246"/>
                      </a:lnTo>
                      <a:lnTo>
                        <a:pt x="555106" y="433706"/>
                      </a:lnTo>
                      <a:lnTo>
                        <a:pt x="549091" y="429261"/>
                      </a:lnTo>
                      <a:lnTo>
                        <a:pt x="543391" y="424181"/>
                      </a:lnTo>
                      <a:lnTo>
                        <a:pt x="538009" y="419101"/>
                      </a:lnTo>
                      <a:lnTo>
                        <a:pt x="532626" y="413069"/>
                      </a:lnTo>
                      <a:lnTo>
                        <a:pt x="527244" y="406719"/>
                      </a:lnTo>
                      <a:lnTo>
                        <a:pt x="522495" y="399416"/>
                      </a:lnTo>
                      <a:lnTo>
                        <a:pt x="517745" y="392431"/>
                      </a:lnTo>
                      <a:lnTo>
                        <a:pt x="512996" y="384494"/>
                      </a:lnTo>
                      <a:lnTo>
                        <a:pt x="508563" y="376556"/>
                      </a:lnTo>
                      <a:lnTo>
                        <a:pt x="504447" y="367984"/>
                      </a:lnTo>
                      <a:lnTo>
                        <a:pt x="500648" y="359094"/>
                      </a:lnTo>
                      <a:lnTo>
                        <a:pt x="496848" y="349886"/>
                      </a:lnTo>
                      <a:lnTo>
                        <a:pt x="493366" y="340679"/>
                      </a:lnTo>
                      <a:lnTo>
                        <a:pt x="489883" y="331154"/>
                      </a:lnTo>
                      <a:lnTo>
                        <a:pt x="486717" y="321311"/>
                      </a:lnTo>
                      <a:lnTo>
                        <a:pt x="483867" y="311151"/>
                      </a:lnTo>
                      <a:lnTo>
                        <a:pt x="484500" y="323534"/>
                      </a:lnTo>
                      <a:lnTo>
                        <a:pt x="485450" y="335599"/>
                      </a:lnTo>
                      <a:lnTo>
                        <a:pt x="487666" y="358459"/>
                      </a:lnTo>
                      <a:lnTo>
                        <a:pt x="490199" y="378779"/>
                      </a:lnTo>
                      <a:lnTo>
                        <a:pt x="493366" y="396559"/>
                      </a:lnTo>
                      <a:lnTo>
                        <a:pt x="495899" y="411164"/>
                      </a:lnTo>
                      <a:lnTo>
                        <a:pt x="498115" y="421959"/>
                      </a:lnTo>
                      <a:lnTo>
                        <a:pt x="500015" y="431484"/>
                      </a:lnTo>
                      <a:lnTo>
                        <a:pt x="454105" y="450534"/>
                      </a:lnTo>
                      <a:lnTo>
                        <a:pt x="447772" y="453074"/>
                      </a:lnTo>
                      <a:lnTo>
                        <a:pt x="441440" y="454979"/>
                      </a:lnTo>
                      <a:lnTo>
                        <a:pt x="435424" y="456884"/>
                      </a:lnTo>
                      <a:lnTo>
                        <a:pt x="429725" y="458154"/>
                      </a:lnTo>
                      <a:lnTo>
                        <a:pt x="424659" y="458471"/>
                      </a:lnTo>
                      <a:lnTo>
                        <a:pt x="419593" y="458789"/>
                      </a:lnTo>
                      <a:lnTo>
                        <a:pt x="414844" y="458789"/>
                      </a:lnTo>
                      <a:lnTo>
                        <a:pt x="410728" y="458471"/>
                      </a:lnTo>
                      <a:lnTo>
                        <a:pt x="406611" y="457836"/>
                      </a:lnTo>
                      <a:lnTo>
                        <a:pt x="402495" y="456884"/>
                      </a:lnTo>
                      <a:lnTo>
                        <a:pt x="399013" y="455614"/>
                      </a:lnTo>
                      <a:lnTo>
                        <a:pt x="395846" y="454344"/>
                      </a:lnTo>
                      <a:lnTo>
                        <a:pt x="392364" y="452439"/>
                      </a:lnTo>
                      <a:lnTo>
                        <a:pt x="389831" y="450534"/>
                      </a:lnTo>
                      <a:lnTo>
                        <a:pt x="386664" y="448629"/>
                      </a:lnTo>
                      <a:lnTo>
                        <a:pt x="384448" y="446724"/>
                      </a:lnTo>
                      <a:lnTo>
                        <a:pt x="380015" y="442279"/>
                      </a:lnTo>
                      <a:lnTo>
                        <a:pt x="376533" y="437834"/>
                      </a:lnTo>
                      <a:lnTo>
                        <a:pt x="374000" y="433389"/>
                      </a:lnTo>
                      <a:lnTo>
                        <a:pt x="371783" y="429261"/>
                      </a:lnTo>
                      <a:lnTo>
                        <a:pt x="370200" y="425451"/>
                      </a:lnTo>
                      <a:lnTo>
                        <a:pt x="369250" y="422911"/>
                      </a:lnTo>
                      <a:lnTo>
                        <a:pt x="368300" y="420054"/>
                      </a:lnTo>
                      <a:lnTo>
                        <a:pt x="371467" y="420371"/>
                      </a:lnTo>
                      <a:lnTo>
                        <a:pt x="375266" y="421006"/>
                      </a:lnTo>
                      <a:lnTo>
                        <a:pt x="379699" y="421006"/>
                      </a:lnTo>
                      <a:lnTo>
                        <a:pt x="384765" y="420371"/>
                      </a:lnTo>
                      <a:lnTo>
                        <a:pt x="390780" y="419419"/>
                      </a:lnTo>
                      <a:lnTo>
                        <a:pt x="393947" y="418784"/>
                      </a:lnTo>
                      <a:lnTo>
                        <a:pt x="396796" y="417514"/>
                      </a:lnTo>
                      <a:lnTo>
                        <a:pt x="399962" y="415926"/>
                      </a:lnTo>
                      <a:lnTo>
                        <a:pt x="403129" y="414339"/>
                      </a:lnTo>
                      <a:lnTo>
                        <a:pt x="406295" y="412116"/>
                      </a:lnTo>
                      <a:lnTo>
                        <a:pt x="408828" y="409894"/>
                      </a:lnTo>
                      <a:lnTo>
                        <a:pt x="411994" y="407036"/>
                      </a:lnTo>
                      <a:lnTo>
                        <a:pt x="414527" y="403861"/>
                      </a:lnTo>
                      <a:lnTo>
                        <a:pt x="416743" y="400051"/>
                      </a:lnTo>
                      <a:lnTo>
                        <a:pt x="418960" y="395924"/>
                      </a:lnTo>
                      <a:lnTo>
                        <a:pt x="420859" y="391479"/>
                      </a:lnTo>
                      <a:lnTo>
                        <a:pt x="422759" y="386716"/>
                      </a:lnTo>
                      <a:lnTo>
                        <a:pt x="423709" y="380684"/>
                      </a:lnTo>
                      <a:lnTo>
                        <a:pt x="424976" y="374651"/>
                      </a:lnTo>
                      <a:lnTo>
                        <a:pt x="425609" y="367984"/>
                      </a:lnTo>
                      <a:lnTo>
                        <a:pt x="426242" y="360364"/>
                      </a:lnTo>
                      <a:lnTo>
                        <a:pt x="425609" y="352426"/>
                      </a:lnTo>
                      <a:lnTo>
                        <a:pt x="425292" y="343536"/>
                      </a:lnTo>
                      <a:lnTo>
                        <a:pt x="424342" y="334011"/>
                      </a:lnTo>
                      <a:lnTo>
                        <a:pt x="422443" y="323851"/>
                      </a:lnTo>
                      <a:lnTo>
                        <a:pt x="420859" y="313691"/>
                      </a:lnTo>
                      <a:lnTo>
                        <a:pt x="419276" y="303531"/>
                      </a:lnTo>
                      <a:lnTo>
                        <a:pt x="418010" y="293371"/>
                      </a:lnTo>
                      <a:lnTo>
                        <a:pt x="417060" y="283211"/>
                      </a:lnTo>
                      <a:lnTo>
                        <a:pt x="416427" y="272733"/>
                      </a:lnTo>
                      <a:lnTo>
                        <a:pt x="416427" y="262256"/>
                      </a:lnTo>
                      <a:lnTo>
                        <a:pt x="416743" y="251461"/>
                      </a:lnTo>
                      <a:lnTo>
                        <a:pt x="417377" y="240031"/>
                      </a:lnTo>
                      <a:lnTo>
                        <a:pt x="418960" y="228283"/>
                      </a:lnTo>
                      <a:lnTo>
                        <a:pt x="420859" y="216218"/>
                      </a:lnTo>
                      <a:lnTo>
                        <a:pt x="423709" y="203836"/>
                      </a:lnTo>
                      <a:lnTo>
                        <a:pt x="427192" y="191136"/>
                      </a:lnTo>
                      <a:lnTo>
                        <a:pt x="431308" y="177483"/>
                      </a:lnTo>
                      <a:lnTo>
                        <a:pt x="436690" y="163831"/>
                      </a:lnTo>
                      <a:lnTo>
                        <a:pt x="442706" y="148591"/>
                      </a:lnTo>
                      <a:lnTo>
                        <a:pt x="449355" y="133351"/>
                      </a:lnTo>
                      <a:lnTo>
                        <a:pt x="453471" y="125096"/>
                      </a:lnTo>
                      <a:lnTo>
                        <a:pt x="457904" y="117476"/>
                      </a:lnTo>
                      <a:lnTo>
                        <a:pt x="462970" y="109856"/>
                      </a:lnTo>
                      <a:lnTo>
                        <a:pt x="467719" y="103188"/>
                      </a:lnTo>
                      <a:lnTo>
                        <a:pt x="463920" y="103506"/>
                      </a:lnTo>
                      <a:lnTo>
                        <a:pt x="467719" y="100966"/>
                      </a:lnTo>
                      <a:lnTo>
                        <a:pt x="471835" y="97791"/>
                      </a:lnTo>
                      <a:lnTo>
                        <a:pt x="479118" y="89853"/>
                      </a:lnTo>
                      <a:lnTo>
                        <a:pt x="486400" y="82868"/>
                      </a:lnTo>
                      <a:lnTo>
                        <a:pt x="493999" y="76518"/>
                      </a:lnTo>
                      <a:lnTo>
                        <a:pt x="501914" y="70803"/>
                      </a:lnTo>
                      <a:lnTo>
                        <a:pt x="506980" y="67311"/>
                      </a:lnTo>
                      <a:lnTo>
                        <a:pt x="512363" y="64453"/>
                      </a:lnTo>
                      <a:lnTo>
                        <a:pt x="522811" y="58738"/>
                      </a:lnTo>
                      <a:lnTo>
                        <a:pt x="532943" y="53976"/>
                      </a:lnTo>
                      <a:lnTo>
                        <a:pt x="543391" y="49848"/>
                      </a:lnTo>
                      <a:lnTo>
                        <a:pt x="553523" y="46673"/>
                      </a:lnTo>
                      <a:lnTo>
                        <a:pt x="563339" y="44133"/>
                      </a:lnTo>
                      <a:lnTo>
                        <a:pt x="573154" y="42228"/>
                      </a:lnTo>
                      <a:lnTo>
                        <a:pt x="581703" y="40641"/>
                      </a:lnTo>
                      <a:lnTo>
                        <a:pt x="589935" y="39688"/>
                      </a:lnTo>
                      <a:lnTo>
                        <a:pt x="597850" y="38735"/>
                      </a:lnTo>
                      <a:lnTo>
                        <a:pt x="610198" y="38100"/>
                      </a:lnTo>
                      <a:close/>
                      <a:moveTo>
                        <a:pt x="1727817" y="0"/>
                      </a:moveTo>
                      <a:lnTo>
                        <a:pt x="1736060" y="0"/>
                      </a:lnTo>
                      <a:lnTo>
                        <a:pt x="1738914" y="0"/>
                      </a:lnTo>
                      <a:lnTo>
                        <a:pt x="1730670" y="3175"/>
                      </a:lnTo>
                      <a:lnTo>
                        <a:pt x="1723061" y="6350"/>
                      </a:lnTo>
                      <a:lnTo>
                        <a:pt x="1715768" y="10160"/>
                      </a:lnTo>
                      <a:lnTo>
                        <a:pt x="1708476" y="13970"/>
                      </a:lnTo>
                      <a:lnTo>
                        <a:pt x="1710695" y="14605"/>
                      </a:lnTo>
                      <a:lnTo>
                        <a:pt x="1719256" y="13970"/>
                      </a:lnTo>
                      <a:lnTo>
                        <a:pt x="1728768" y="13970"/>
                      </a:lnTo>
                      <a:lnTo>
                        <a:pt x="1738597" y="13970"/>
                      </a:lnTo>
                      <a:lnTo>
                        <a:pt x="1748425" y="14605"/>
                      </a:lnTo>
                      <a:lnTo>
                        <a:pt x="1758888" y="15875"/>
                      </a:lnTo>
                      <a:lnTo>
                        <a:pt x="1769034" y="18098"/>
                      </a:lnTo>
                      <a:lnTo>
                        <a:pt x="1779497" y="20638"/>
                      </a:lnTo>
                      <a:lnTo>
                        <a:pt x="1789960" y="24448"/>
                      </a:lnTo>
                      <a:lnTo>
                        <a:pt x="1795350" y="26670"/>
                      </a:lnTo>
                      <a:lnTo>
                        <a:pt x="1800423" y="28893"/>
                      </a:lnTo>
                      <a:lnTo>
                        <a:pt x="1805813" y="31750"/>
                      </a:lnTo>
                      <a:lnTo>
                        <a:pt x="1810569" y="34608"/>
                      </a:lnTo>
                      <a:lnTo>
                        <a:pt x="1815959" y="38100"/>
                      </a:lnTo>
                      <a:lnTo>
                        <a:pt x="1820715" y="41593"/>
                      </a:lnTo>
                      <a:lnTo>
                        <a:pt x="1825788" y="45085"/>
                      </a:lnTo>
                      <a:lnTo>
                        <a:pt x="1830227" y="49213"/>
                      </a:lnTo>
                      <a:lnTo>
                        <a:pt x="1834666" y="53975"/>
                      </a:lnTo>
                      <a:lnTo>
                        <a:pt x="1839105" y="58738"/>
                      </a:lnTo>
                      <a:lnTo>
                        <a:pt x="1843226" y="64135"/>
                      </a:lnTo>
                      <a:lnTo>
                        <a:pt x="1847348" y="69215"/>
                      </a:lnTo>
                      <a:lnTo>
                        <a:pt x="1851470" y="75248"/>
                      </a:lnTo>
                      <a:lnTo>
                        <a:pt x="1855275" y="81280"/>
                      </a:lnTo>
                      <a:lnTo>
                        <a:pt x="1858762" y="87948"/>
                      </a:lnTo>
                      <a:lnTo>
                        <a:pt x="1862250" y="95250"/>
                      </a:lnTo>
                      <a:lnTo>
                        <a:pt x="1868908" y="110490"/>
                      </a:lnTo>
                      <a:lnTo>
                        <a:pt x="1874932" y="125413"/>
                      </a:lnTo>
                      <a:lnTo>
                        <a:pt x="1879688" y="139700"/>
                      </a:lnTo>
                      <a:lnTo>
                        <a:pt x="1883810" y="153036"/>
                      </a:lnTo>
                      <a:lnTo>
                        <a:pt x="1887298" y="165736"/>
                      </a:lnTo>
                      <a:lnTo>
                        <a:pt x="1890151" y="178435"/>
                      </a:lnTo>
                      <a:lnTo>
                        <a:pt x="1892053" y="190183"/>
                      </a:lnTo>
                      <a:lnTo>
                        <a:pt x="1893639" y="201931"/>
                      </a:lnTo>
                      <a:lnTo>
                        <a:pt x="1894907" y="213361"/>
                      </a:lnTo>
                      <a:lnTo>
                        <a:pt x="1895224" y="224156"/>
                      </a:lnTo>
                      <a:lnTo>
                        <a:pt x="1894907" y="234633"/>
                      </a:lnTo>
                      <a:lnTo>
                        <a:pt x="1894273" y="245111"/>
                      </a:lnTo>
                      <a:lnTo>
                        <a:pt x="1893639" y="255271"/>
                      </a:lnTo>
                      <a:lnTo>
                        <a:pt x="1892371" y="265431"/>
                      </a:lnTo>
                      <a:lnTo>
                        <a:pt x="1891102" y="275591"/>
                      </a:lnTo>
                      <a:lnTo>
                        <a:pt x="1889200" y="285433"/>
                      </a:lnTo>
                      <a:lnTo>
                        <a:pt x="1887615" y="295593"/>
                      </a:lnTo>
                      <a:lnTo>
                        <a:pt x="1886346" y="305436"/>
                      </a:lnTo>
                      <a:lnTo>
                        <a:pt x="1885712" y="314008"/>
                      </a:lnTo>
                      <a:lnTo>
                        <a:pt x="1885712" y="321946"/>
                      </a:lnTo>
                      <a:lnTo>
                        <a:pt x="1885712" y="329566"/>
                      </a:lnTo>
                      <a:lnTo>
                        <a:pt x="1886346" y="336233"/>
                      </a:lnTo>
                      <a:lnTo>
                        <a:pt x="1887615" y="342583"/>
                      </a:lnTo>
                      <a:lnTo>
                        <a:pt x="1889200" y="348298"/>
                      </a:lnTo>
                      <a:lnTo>
                        <a:pt x="1890785" y="353061"/>
                      </a:lnTo>
                      <a:lnTo>
                        <a:pt x="1892371" y="358141"/>
                      </a:lnTo>
                      <a:lnTo>
                        <a:pt x="1894907" y="361633"/>
                      </a:lnTo>
                      <a:lnTo>
                        <a:pt x="1897443" y="365443"/>
                      </a:lnTo>
                      <a:lnTo>
                        <a:pt x="1899980" y="368936"/>
                      </a:lnTo>
                      <a:lnTo>
                        <a:pt x="1902516" y="371476"/>
                      </a:lnTo>
                      <a:lnTo>
                        <a:pt x="1905687" y="373698"/>
                      </a:lnTo>
                      <a:lnTo>
                        <a:pt x="1908541" y="375921"/>
                      </a:lnTo>
                      <a:lnTo>
                        <a:pt x="1911711" y="377508"/>
                      </a:lnTo>
                      <a:lnTo>
                        <a:pt x="1914565" y="379096"/>
                      </a:lnTo>
                      <a:lnTo>
                        <a:pt x="1917735" y="380366"/>
                      </a:lnTo>
                      <a:lnTo>
                        <a:pt x="1920589" y="381001"/>
                      </a:lnTo>
                      <a:lnTo>
                        <a:pt x="1926613" y="381953"/>
                      </a:lnTo>
                      <a:lnTo>
                        <a:pt x="1932003" y="382906"/>
                      </a:lnTo>
                      <a:lnTo>
                        <a:pt x="1936442" y="382906"/>
                      </a:lnTo>
                      <a:lnTo>
                        <a:pt x="1940247" y="382589"/>
                      </a:lnTo>
                      <a:lnTo>
                        <a:pt x="1943100" y="381636"/>
                      </a:lnTo>
                      <a:lnTo>
                        <a:pt x="1942466" y="384494"/>
                      </a:lnTo>
                      <a:lnTo>
                        <a:pt x="1941832" y="387351"/>
                      </a:lnTo>
                      <a:lnTo>
                        <a:pt x="1940247" y="390843"/>
                      </a:lnTo>
                      <a:lnTo>
                        <a:pt x="1938027" y="394971"/>
                      </a:lnTo>
                      <a:lnTo>
                        <a:pt x="1934857" y="399416"/>
                      </a:lnTo>
                      <a:lnTo>
                        <a:pt x="1931686" y="403861"/>
                      </a:lnTo>
                      <a:lnTo>
                        <a:pt x="1927564" y="408306"/>
                      </a:lnTo>
                      <a:lnTo>
                        <a:pt x="1924711" y="410211"/>
                      </a:lnTo>
                      <a:lnTo>
                        <a:pt x="1922174" y="412433"/>
                      </a:lnTo>
                      <a:lnTo>
                        <a:pt x="1919321" y="414021"/>
                      </a:lnTo>
                      <a:lnTo>
                        <a:pt x="1916150" y="415926"/>
                      </a:lnTo>
                      <a:lnTo>
                        <a:pt x="1912662" y="417513"/>
                      </a:lnTo>
                      <a:lnTo>
                        <a:pt x="1909175" y="418466"/>
                      </a:lnTo>
                      <a:lnTo>
                        <a:pt x="1905370" y="419736"/>
                      </a:lnTo>
                      <a:lnTo>
                        <a:pt x="1901248" y="420053"/>
                      </a:lnTo>
                      <a:lnTo>
                        <a:pt x="1896492" y="420371"/>
                      </a:lnTo>
                      <a:lnTo>
                        <a:pt x="1891736" y="420689"/>
                      </a:lnTo>
                      <a:lnTo>
                        <a:pt x="1886981" y="420371"/>
                      </a:lnTo>
                      <a:lnTo>
                        <a:pt x="1881591" y="419736"/>
                      </a:lnTo>
                      <a:lnTo>
                        <a:pt x="1875883" y="418466"/>
                      </a:lnTo>
                      <a:lnTo>
                        <a:pt x="1869859" y="417196"/>
                      </a:lnTo>
                      <a:lnTo>
                        <a:pt x="1863835" y="414656"/>
                      </a:lnTo>
                      <a:lnTo>
                        <a:pt x="1857177" y="412116"/>
                      </a:lnTo>
                      <a:lnTo>
                        <a:pt x="1811520" y="393066"/>
                      </a:lnTo>
                      <a:lnTo>
                        <a:pt x="1813740" y="381953"/>
                      </a:lnTo>
                      <a:lnTo>
                        <a:pt x="1815642" y="369253"/>
                      </a:lnTo>
                      <a:lnTo>
                        <a:pt x="1817862" y="352108"/>
                      </a:lnTo>
                      <a:lnTo>
                        <a:pt x="1819764" y="331788"/>
                      </a:lnTo>
                      <a:lnTo>
                        <a:pt x="1820398" y="320041"/>
                      </a:lnTo>
                      <a:lnTo>
                        <a:pt x="1821032" y="307976"/>
                      </a:lnTo>
                      <a:lnTo>
                        <a:pt x="1821666" y="295593"/>
                      </a:lnTo>
                      <a:lnTo>
                        <a:pt x="1821666" y="282576"/>
                      </a:lnTo>
                      <a:lnTo>
                        <a:pt x="1821666" y="268923"/>
                      </a:lnTo>
                      <a:lnTo>
                        <a:pt x="1820715" y="254636"/>
                      </a:lnTo>
                      <a:lnTo>
                        <a:pt x="1819447" y="266383"/>
                      </a:lnTo>
                      <a:lnTo>
                        <a:pt x="1816910" y="277496"/>
                      </a:lnTo>
                      <a:lnTo>
                        <a:pt x="1814691" y="288608"/>
                      </a:lnTo>
                      <a:lnTo>
                        <a:pt x="1812154" y="299086"/>
                      </a:lnTo>
                      <a:lnTo>
                        <a:pt x="1809301" y="309246"/>
                      </a:lnTo>
                      <a:lnTo>
                        <a:pt x="1805813" y="319406"/>
                      </a:lnTo>
                      <a:lnTo>
                        <a:pt x="1802326" y="328613"/>
                      </a:lnTo>
                      <a:lnTo>
                        <a:pt x="1798204" y="337821"/>
                      </a:lnTo>
                      <a:lnTo>
                        <a:pt x="1794082" y="346393"/>
                      </a:lnTo>
                      <a:lnTo>
                        <a:pt x="1789643" y="354648"/>
                      </a:lnTo>
                      <a:lnTo>
                        <a:pt x="1784887" y="362586"/>
                      </a:lnTo>
                      <a:lnTo>
                        <a:pt x="1779814" y="369571"/>
                      </a:lnTo>
                      <a:lnTo>
                        <a:pt x="1774107" y="376556"/>
                      </a:lnTo>
                      <a:lnTo>
                        <a:pt x="1768717" y="382589"/>
                      </a:lnTo>
                      <a:lnTo>
                        <a:pt x="1763010" y="387986"/>
                      </a:lnTo>
                      <a:lnTo>
                        <a:pt x="1756669" y="393066"/>
                      </a:lnTo>
                      <a:lnTo>
                        <a:pt x="1751279" y="396876"/>
                      </a:lnTo>
                      <a:lnTo>
                        <a:pt x="1745572" y="400051"/>
                      </a:lnTo>
                      <a:lnTo>
                        <a:pt x="1740182" y="402908"/>
                      </a:lnTo>
                      <a:lnTo>
                        <a:pt x="1734158" y="405131"/>
                      </a:lnTo>
                      <a:lnTo>
                        <a:pt x="1728134" y="407036"/>
                      </a:lnTo>
                      <a:lnTo>
                        <a:pt x="1722110" y="407988"/>
                      </a:lnTo>
                      <a:lnTo>
                        <a:pt x="1715768" y="408306"/>
                      </a:lnTo>
                      <a:lnTo>
                        <a:pt x="1708793" y="408306"/>
                      </a:lnTo>
                      <a:lnTo>
                        <a:pt x="1704037" y="407988"/>
                      </a:lnTo>
                      <a:lnTo>
                        <a:pt x="1699598" y="407353"/>
                      </a:lnTo>
                      <a:lnTo>
                        <a:pt x="1694525" y="406084"/>
                      </a:lnTo>
                      <a:lnTo>
                        <a:pt x="1690086" y="404813"/>
                      </a:lnTo>
                      <a:lnTo>
                        <a:pt x="1685648" y="402908"/>
                      </a:lnTo>
                      <a:lnTo>
                        <a:pt x="1681209" y="400368"/>
                      </a:lnTo>
                      <a:lnTo>
                        <a:pt x="1677087" y="398146"/>
                      </a:lnTo>
                      <a:lnTo>
                        <a:pt x="1672331" y="395288"/>
                      </a:lnTo>
                      <a:lnTo>
                        <a:pt x="1666941" y="391161"/>
                      </a:lnTo>
                      <a:lnTo>
                        <a:pt x="1660917" y="386081"/>
                      </a:lnTo>
                      <a:lnTo>
                        <a:pt x="1655527" y="380683"/>
                      </a:lnTo>
                      <a:lnTo>
                        <a:pt x="1650454" y="374651"/>
                      </a:lnTo>
                      <a:lnTo>
                        <a:pt x="1645064" y="368301"/>
                      </a:lnTo>
                      <a:lnTo>
                        <a:pt x="1640308" y="361316"/>
                      </a:lnTo>
                      <a:lnTo>
                        <a:pt x="1635235" y="354013"/>
                      </a:lnTo>
                      <a:lnTo>
                        <a:pt x="1630796" y="346076"/>
                      </a:lnTo>
                      <a:lnTo>
                        <a:pt x="1626357" y="338138"/>
                      </a:lnTo>
                      <a:lnTo>
                        <a:pt x="1622236" y="329566"/>
                      </a:lnTo>
                      <a:lnTo>
                        <a:pt x="1618431" y="320676"/>
                      </a:lnTo>
                      <a:lnTo>
                        <a:pt x="1614309" y="311786"/>
                      </a:lnTo>
                      <a:lnTo>
                        <a:pt x="1610822" y="302261"/>
                      </a:lnTo>
                      <a:lnTo>
                        <a:pt x="1607651" y="292736"/>
                      </a:lnTo>
                      <a:lnTo>
                        <a:pt x="1604480" y="282893"/>
                      </a:lnTo>
                      <a:lnTo>
                        <a:pt x="1601627" y="272733"/>
                      </a:lnTo>
                      <a:lnTo>
                        <a:pt x="1601944" y="285116"/>
                      </a:lnTo>
                      <a:lnTo>
                        <a:pt x="1602895" y="297181"/>
                      </a:lnTo>
                      <a:lnTo>
                        <a:pt x="1605114" y="320041"/>
                      </a:lnTo>
                      <a:lnTo>
                        <a:pt x="1607968" y="340361"/>
                      </a:lnTo>
                      <a:lnTo>
                        <a:pt x="1610505" y="358458"/>
                      </a:lnTo>
                      <a:lnTo>
                        <a:pt x="1613041" y="372746"/>
                      </a:lnTo>
                      <a:lnTo>
                        <a:pt x="1615260" y="383858"/>
                      </a:lnTo>
                      <a:lnTo>
                        <a:pt x="1617797" y="393066"/>
                      </a:lnTo>
                      <a:lnTo>
                        <a:pt x="1571823" y="412116"/>
                      </a:lnTo>
                      <a:lnTo>
                        <a:pt x="1565165" y="414656"/>
                      </a:lnTo>
                      <a:lnTo>
                        <a:pt x="1559141" y="417196"/>
                      </a:lnTo>
                      <a:lnTo>
                        <a:pt x="1553117" y="418466"/>
                      </a:lnTo>
                      <a:lnTo>
                        <a:pt x="1547410" y="419736"/>
                      </a:lnTo>
                      <a:lnTo>
                        <a:pt x="1542337" y="420371"/>
                      </a:lnTo>
                      <a:lnTo>
                        <a:pt x="1537264" y="420689"/>
                      </a:lnTo>
                      <a:lnTo>
                        <a:pt x="1532508" y="420371"/>
                      </a:lnTo>
                      <a:lnTo>
                        <a:pt x="1528069" y="420053"/>
                      </a:lnTo>
                      <a:lnTo>
                        <a:pt x="1523630" y="419736"/>
                      </a:lnTo>
                      <a:lnTo>
                        <a:pt x="1520143" y="418466"/>
                      </a:lnTo>
                      <a:lnTo>
                        <a:pt x="1516338" y="417513"/>
                      </a:lnTo>
                      <a:lnTo>
                        <a:pt x="1512850" y="415926"/>
                      </a:lnTo>
                      <a:lnTo>
                        <a:pt x="1509997" y="414021"/>
                      </a:lnTo>
                      <a:lnTo>
                        <a:pt x="1506826" y="412433"/>
                      </a:lnTo>
                      <a:lnTo>
                        <a:pt x="1504290" y="410211"/>
                      </a:lnTo>
                      <a:lnTo>
                        <a:pt x="1502070" y="408306"/>
                      </a:lnTo>
                      <a:lnTo>
                        <a:pt x="1497631" y="403861"/>
                      </a:lnTo>
                      <a:lnTo>
                        <a:pt x="1494144" y="399416"/>
                      </a:lnTo>
                      <a:lnTo>
                        <a:pt x="1490973" y="394971"/>
                      </a:lnTo>
                      <a:lnTo>
                        <a:pt x="1489388" y="390843"/>
                      </a:lnTo>
                      <a:lnTo>
                        <a:pt x="1487802" y="387351"/>
                      </a:lnTo>
                      <a:lnTo>
                        <a:pt x="1486534" y="384494"/>
                      </a:lnTo>
                      <a:lnTo>
                        <a:pt x="1485900" y="381636"/>
                      </a:lnTo>
                      <a:lnTo>
                        <a:pt x="1488754" y="382589"/>
                      </a:lnTo>
                      <a:lnTo>
                        <a:pt x="1492558" y="382906"/>
                      </a:lnTo>
                      <a:lnTo>
                        <a:pt x="1496997" y="382906"/>
                      </a:lnTo>
                      <a:lnTo>
                        <a:pt x="1502387" y="381953"/>
                      </a:lnTo>
                      <a:lnTo>
                        <a:pt x="1508411" y="381001"/>
                      </a:lnTo>
                      <a:lnTo>
                        <a:pt x="1511265" y="380366"/>
                      </a:lnTo>
                      <a:lnTo>
                        <a:pt x="1514435" y="379096"/>
                      </a:lnTo>
                      <a:lnTo>
                        <a:pt x="1517289" y="377508"/>
                      </a:lnTo>
                      <a:lnTo>
                        <a:pt x="1520460" y="375921"/>
                      </a:lnTo>
                      <a:lnTo>
                        <a:pt x="1523313" y="373698"/>
                      </a:lnTo>
                      <a:lnTo>
                        <a:pt x="1526484" y="371476"/>
                      </a:lnTo>
                      <a:lnTo>
                        <a:pt x="1529020" y="368936"/>
                      </a:lnTo>
                      <a:lnTo>
                        <a:pt x="1531557" y="365443"/>
                      </a:lnTo>
                      <a:lnTo>
                        <a:pt x="1534410" y="361633"/>
                      </a:lnTo>
                      <a:lnTo>
                        <a:pt x="1536630" y="358141"/>
                      </a:lnTo>
                      <a:lnTo>
                        <a:pt x="1538532" y="353061"/>
                      </a:lnTo>
                      <a:lnTo>
                        <a:pt x="1540434" y="348298"/>
                      </a:lnTo>
                      <a:lnTo>
                        <a:pt x="1541386" y="342583"/>
                      </a:lnTo>
                      <a:lnTo>
                        <a:pt x="1542654" y="336233"/>
                      </a:lnTo>
                      <a:lnTo>
                        <a:pt x="1543288" y="329566"/>
                      </a:lnTo>
                      <a:lnTo>
                        <a:pt x="1543605" y="321946"/>
                      </a:lnTo>
                      <a:lnTo>
                        <a:pt x="1543288" y="314008"/>
                      </a:lnTo>
                      <a:lnTo>
                        <a:pt x="1542971" y="305436"/>
                      </a:lnTo>
                      <a:lnTo>
                        <a:pt x="1541703" y="295593"/>
                      </a:lnTo>
                      <a:lnTo>
                        <a:pt x="1539800" y="285433"/>
                      </a:lnTo>
                      <a:lnTo>
                        <a:pt x="1538532" y="275591"/>
                      </a:lnTo>
                      <a:lnTo>
                        <a:pt x="1536630" y="265431"/>
                      </a:lnTo>
                      <a:lnTo>
                        <a:pt x="1535361" y="255271"/>
                      </a:lnTo>
                      <a:lnTo>
                        <a:pt x="1534727" y="244793"/>
                      </a:lnTo>
                      <a:lnTo>
                        <a:pt x="1533776" y="234633"/>
                      </a:lnTo>
                      <a:lnTo>
                        <a:pt x="1533776" y="223838"/>
                      </a:lnTo>
                      <a:lnTo>
                        <a:pt x="1534410" y="213043"/>
                      </a:lnTo>
                      <a:lnTo>
                        <a:pt x="1535044" y="201613"/>
                      </a:lnTo>
                      <a:lnTo>
                        <a:pt x="1536630" y="190183"/>
                      </a:lnTo>
                      <a:lnTo>
                        <a:pt x="1538532" y="178435"/>
                      </a:lnTo>
                      <a:lnTo>
                        <a:pt x="1541386" y="165736"/>
                      </a:lnTo>
                      <a:lnTo>
                        <a:pt x="1544873" y="152718"/>
                      </a:lnTo>
                      <a:lnTo>
                        <a:pt x="1548995" y="139066"/>
                      </a:lnTo>
                      <a:lnTo>
                        <a:pt x="1554068" y="125413"/>
                      </a:lnTo>
                      <a:lnTo>
                        <a:pt x="1559775" y="110490"/>
                      </a:lnTo>
                      <a:lnTo>
                        <a:pt x="1567067" y="95250"/>
                      </a:lnTo>
                      <a:lnTo>
                        <a:pt x="1571189" y="86995"/>
                      </a:lnTo>
                      <a:lnTo>
                        <a:pt x="1575628" y="79058"/>
                      </a:lnTo>
                      <a:lnTo>
                        <a:pt x="1580384" y="71755"/>
                      </a:lnTo>
                      <a:lnTo>
                        <a:pt x="1585457" y="64770"/>
                      </a:lnTo>
                      <a:lnTo>
                        <a:pt x="1581335" y="65088"/>
                      </a:lnTo>
                      <a:lnTo>
                        <a:pt x="1585457" y="62865"/>
                      </a:lnTo>
                      <a:lnTo>
                        <a:pt x="1589579" y="59373"/>
                      </a:lnTo>
                      <a:lnTo>
                        <a:pt x="1596554" y="52070"/>
                      </a:lnTo>
                      <a:lnTo>
                        <a:pt x="1604163" y="44768"/>
                      </a:lnTo>
                      <a:lnTo>
                        <a:pt x="1611773" y="38418"/>
                      </a:lnTo>
                      <a:lnTo>
                        <a:pt x="1619382" y="32385"/>
                      </a:lnTo>
                      <a:lnTo>
                        <a:pt x="1624772" y="28893"/>
                      </a:lnTo>
                      <a:lnTo>
                        <a:pt x="1630162" y="26035"/>
                      </a:lnTo>
                      <a:lnTo>
                        <a:pt x="1640308" y="20320"/>
                      </a:lnTo>
                      <a:lnTo>
                        <a:pt x="1650771" y="15558"/>
                      </a:lnTo>
                      <a:lnTo>
                        <a:pt x="1661234" y="11748"/>
                      </a:lnTo>
                      <a:lnTo>
                        <a:pt x="1671380" y="8255"/>
                      </a:lnTo>
                      <a:lnTo>
                        <a:pt x="1681209" y="5715"/>
                      </a:lnTo>
                      <a:lnTo>
                        <a:pt x="1690404" y="3810"/>
                      </a:lnTo>
                      <a:lnTo>
                        <a:pt x="1699598" y="2223"/>
                      </a:lnTo>
                      <a:lnTo>
                        <a:pt x="1707842" y="1270"/>
                      </a:lnTo>
                      <a:lnTo>
                        <a:pt x="1715134" y="318"/>
                      </a:lnTo>
                      <a:lnTo>
                        <a:pt x="1727817" y="0"/>
                      </a:lnTo>
                      <a:close/>
                      <a:moveTo>
                        <a:pt x="1161733" y="0"/>
                      </a:moveTo>
                      <a:lnTo>
                        <a:pt x="1177608" y="0"/>
                      </a:lnTo>
                      <a:lnTo>
                        <a:pt x="1192848" y="317"/>
                      </a:lnTo>
                      <a:lnTo>
                        <a:pt x="1207453" y="1903"/>
                      </a:lnTo>
                      <a:lnTo>
                        <a:pt x="1221423" y="4123"/>
                      </a:lnTo>
                      <a:lnTo>
                        <a:pt x="1234758" y="6660"/>
                      </a:lnTo>
                      <a:lnTo>
                        <a:pt x="1247458" y="9831"/>
                      </a:lnTo>
                      <a:lnTo>
                        <a:pt x="1259841" y="13637"/>
                      </a:lnTo>
                      <a:lnTo>
                        <a:pt x="1271588" y="17759"/>
                      </a:lnTo>
                      <a:lnTo>
                        <a:pt x="1282701" y="22199"/>
                      </a:lnTo>
                      <a:lnTo>
                        <a:pt x="1293178" y="26639"/>
                      </a:lnTo>
                      <a:lnTo>
                        <a:pt x="1303021" y="31713"/>
                      </a:lnTo>
                      <a:lnTo>
                        <a:pt x="1311911" y="36787"/>
                      </a:lnTo>
                      <a:lnTo>
                        <a:pt x="1320166" y="41861"/>
                      </a:lnTo>
                      <a:lnTo>
                        <a:pt x="1328103" y="46618"/>
                      </a:lnTo>
                      <a:lnTo>
                        <a:pt x="1335088" y="51375"/>
                      </a:lnTo>
                      <a:lnTo>
                        <a:pt x="1341121" y="56132"/>
                      </a:lnTo>
                      <a:lnTo>
                        <a:pt x="1351598" y="64695"/>
                      </a:lnTo>
                      <a:lnTo>
                        <a:pt x="1359536" y="71354"/>
                      </a:lnTo>
                      <a:lnTo>
                        <a:pt x="1364298" y="75477"/>
                      </a:lnTo>
                      <a:lnTo>
                        <a:pt x="1365568" y="77380"/>
                      </a:lnTo>
                      <a:lnTo>
                        <a:pt x="1363663" y="81820"/>
                      </a:lnTo>
                      <a:lnTo>
                        <a:pt x="1361123" y="86894"/>
                      </a:lnTo>
                      <a:lnTo>
                        <a:pt x="1357313" y="93554"/>
                      </a:lnTo>
                      <a:lnTo>
                        <a:pt x="1352233" y="100530"/>
                      </a:lnTo>
                      <a:lnTo>
                        <a:pt x="1346201" y="108459"/>
                      </a:lnTo>
                      <a:lnTo>
                        <a:pt x="1342708" y="112581"/>
                      </a:lnTo>
                      <a:lnTo>
                        <a:pt x="1338898" y="116704"/>
                      </a:lnTo>
                      <a:lnTo>
                        <a:pt x="1334771" y="120510"/>
                      </a:lnTo>
                      <a:lnTo>
                        <a:pt x="1330326" y="124632"/>
                      </a:lnTo>
                      <a:lnTo>
                        <a:pt x="1325563" y="128121"/>
                      </a:lnTo>
                      <a:lnTo>
                        <a:pt x="1320483" y="131926"/>
                      </a:lnTo>
                      <a:lnTo>
                        <a:pt x="1314768" y="134780"/>
                      </a:lnTo>
                      <a:lnTo>
                        <a:pt x="1309371" y="137952"/>
                      </a:lnTo>
                      <a:lnTo>
                        <a:pt x="1303338" y="140489"/>
                      </a:lnTo>
                      <a:lnTo>
                        <a:pt x="1296988" y="142392"/>
                      </a:lnTo>
                      <a:lnTo>
                        <a:pt x="1290003" y="144295"/>
                      </a:lnTo>
                      <a:lnTo>
                        <a:pt x="1283018" y="145246"/>
                      </a:lnTo>
                      <a:lnTo>
                        <a:pt x="1275398" y="145880"/>
                      </a:lnTo>
                      <a:lnTo>
                        <a:pt x="1267778" y="145880"/>
                      </a:lnTo>
                      <a:lnTo>
                        <a:pt x="1259523" y="144929"/>
                      </a:lnTo>
                      <a:lnTo>
                        <a:pt x="1250951" y="143343"/>
                      </a:lnTo>
                      <a:lnTo>
                        <a:pt x="1242378" y="141757"/>
                      </a:lnTo>
                      <a:lnTo>
                        <a:pt x="1232853" y="138586"/>
                      </a:lnTo>
                      <a:lnTo>
                        <a:pt x="1223011" y="134463"/>
                      </a:lnTo>
                      <a:lnTo>
                        <a:pt x="1213486" y="130024"/>
                      </a:lnTo>
                      <a:lnTo>
                        <a:pt x="1201738" y="124315"/>
                      </a:lnTo>
                      <a:lnTo>
                        <a:pt x="1189673" y="118924"/>
                      </a:lnTo>
                      <a:lnTo>
                        <a:pt x="1214121" y="130975"/>
                      </a:lnTo>
                      <a:lnTo>
                        <a:pt x="1237933" y="142392"/>
                      </a:lnTo>
                      <a:lnTo>
                        <a:pt x="1249046" y="147466"/>
                      </a:lnTo>
                      <a:lnTo>
                        <a:pt x="1260476" y="152540"/>
                      </a:lnTo>
                      <a:lnTo>
                        <a:pt x="1270953" y="156980"/>
                      </a:lnTo>
                      <a:lnTo>
                        <a:pt x="1281431" y="160785"/>
                      </a:lnTo>
                      <a:lnTo>
                        <a:pt x="1291591" y="163639"/>
                      </a:lnTo>
                      <a:lnTo>
                        <a:pt x="1301116" y="166494"/>
                      </a:lnTo>
                      <a:lnTo>
                        <a:pt x="1310323" y="167762"/>
                      </a:lnTo>
                      <a:lnTo>
                        <a:pt x="1314451" y="168396"/>
                      </a:lnTo>
                      <a:lnTo>
                        <a:pt x="1318896" y="168396"/>
                      </a:lnTo>
                      <a:lnTo>
                        <a:pt x="1323023" y="168396"/>
                      </a:lnTo>
                      <a:lnTo>
                        <a:pt x="1326833" y="167762"/>
                      </a:lnTo>
                      <a:lnTo>
                        <a:pt x="1330961" y="167128"/>
                      </a:lnTo>
                      <a:lnTo>
                        <a:pt x="1334771" y="166494"/>
                      </a:lnTo>
                      <a:lnTo>
                        <a:pt x="1338263" y="164908"/>
                      </a:lnTo>
                      <a:lnTo>
                        <a:pt x="1341438" y="163322"/>
                      </a:lnTo>
                      <a:lnTo>
                        <a:pt x="1344931" y="161419"/>
                      </a:lnTo>
                      <a:lnTo>
                        <a:pt x="1348106" y="159200"/>
                      </a:lnTo>
                      <a:lnTo>
                        <a:pt x="1349058" y="167445"/>
                      </a:lnTo>
                      <a:lnTo>
                        <a:pt x="1350011" y="175373"/>
                      </a:lnTo>
                      <a:lnTo>
                        <a:pt x="1350328" y="182984"/>
                      </a:lnTo>
                      <a:lnTo>
                        <a:pt x="1350328" y="190278"/>
                      </a:lnTo>
                      <a:lnTo>
                        <a:pt x="1350328" y="204549"/>
                      </a:lnTo>
                      <a:lnTo>
                        <a:pt x="1349376" y="218186"/>
                      </a:lnTo>
                      <a:lnTo>
                        <a:pt x="1350646" y="217234"/>
                      </a:lnTo>
                      <a:lnTo>
                        <a:pt x="1351598" y="215966"/>
                      </a:lnTo>
                      <a:lnTo>
                        <a:pt x="1353186" y="215332"/>
                      </a:lnTo>
                      <a:lnTo>
                        <a:pt x="1354456" y="214697"/>
                      </a:lnTo>
                      <a:lnTo>
                        <a:pt x="1356361" y="215332"/>
                      </a:lnTo>
                      <a:lnTo>
                        <a:pt x="1357631" y="216283"/>
                      </a:lnTo>
                      <a:lnTo>
                        <a:pt x="1359536" y="217869"/>
                      </a:lnTo>
                      <a:lnTo>
                        <a:pt x="1361123" y="220406"/>
                      </a:lnTo>
                      <a:lnTo>
                        <a:pt x="1362711" y="223260"/>
                      </a:lnTo>
                      <a:lnTo>
                        <a:pt x="1364298" y="226748"/>
                      </a:lnTo>
                      <a:lnTo>
                        <a:pt x="1365251" y="230554"/>
                      </a:lnTo>
                      <a:lnTo>
                        <a:pt x="1366521" y="234994"/>
                      </a:lnTo>
                      <a:lnTo>
                        <a:pt x="1368743" y="245776"/>
                      </a:lnTo>
                      <a:lnTo>
                        <a:pt x="1370013" y="257193"/>
                      </a:lnTo>
                      <a:lnTo>
                        <a:pt x="1371283" y="270512"/>
                      </a:lnTo>
                      <a:lnTo>
                        <a:pt x="1371601" y="284466"/>
                      </a:lnTo>
                      <a:lnTo>
                        <a:pt x="1371283" y="298737"/>
                      </a:lnTo>
                      <a:lnTo>
                        <a:pt x="1370013" y="311422"/>
                      </a:lnTo>
                      <a:lnTo>
                        <a:pt x="1368743" y="323473"/>
                      </a:lnTo>
                      <a:lnTo>
                        <a:pt x="1366521" y="333621"/>
                      </a:lnTo>
                      <a:lnTo>
                        <a:pt x="1365251" y="338061"/>
                      </a:lnTo>
                      <a:lnTo>
                        <a:pt x="1364298" y="342184"/>
                      </a:lnTo>
                      <a:lnTo>
                        <a:pt x="1362711" y="345672"/>
                      </a:lnTo>
                      <a:lnTo>
                        <a:pt x="1361123" y="348527"/>
                      </a:lnTo>
                      <a:lnTo>
                        <a:pt x="1359536" y="350746"/>
                      </a:lnTo>
                      <a:lnTo>
                        <a:pt x="1357631" y="352649"/>
                      </a:lnTo>
                      <a:lnTo>
                        <a:pt x="1356361" y="353918"/>
                      </a:lnTo>
                      <a:lnTo>
                        <a:pt x="1354456" y="354235"/>
                      </a:lnTo>
                      <a:lnTo>
                        <a:pt x="1352868" y="353918"/>
                      </a:lnTo>
                      <a:lnTo>
                        <a:pt x="1350963" y="352649"/>
                      </a:lnTo>
                      <a:lnTo>
                        <a:pt x="1349058" y="350746"/>
                      </a:lnTo>
                      <a:lnTo>
                        <a:pt x="1347471" y="348209"/>
                      </a:lnTo>
                      <a:lnTo>
                        <a:pt x="1346201" y="344721"/>
                      </a:lnTo>
                      <a:lnTo>
                        <a:pt x="1344613" y="340915"/>
                      </a:lnTo>
                      <a:lnTo>
                        <a:pt x="1343343" y="336793"/>
                      </a:lnTo>
                      <a:lnTo>
                        <a:pt x="1342073" y="332036"/>
                      </a:lnTo>
                      <a:lnTo>
                        <a:pt x="1340486" y="344087"/>
                      </a:lnTo>
                      <a:lnTo>
                        <a:pt x="1338581" y="356138"/>
                      </a:lnTo>
                      <a:lnTo>
                        <a:pt x="1336041" y="367237"/>
                      </a:lnTo>
                      <a:lnTo>
                        <a:pt x="1332866" y="378654"/>
                      </a:lnTo>
                      <a:lnTo>
                        <a:pt x="1329691" y="389436"/>
                      </a:lnTo>
                      <a:lnTo>
                        <a:pt x="1326198" y="400219"/>
                      </a:lnTo>
                      <a:lnTo>
                        <a:pt x="1322071" y="410367"/>
                      </a:lnTo>
                      <a:lnTo>
                        <a:pt x="1317626" y="420515"/>
                      </a:lnTo>
                      <a:lnTo>
                        <a:pt x="1312546" y="430029"/>
                      </a:lnTo>
                      <a:lnTo>
                        <a:pt x="1307783" y="439543"/>
                      </a:lnTo>
                      <a:lnTo>
                        <a:pt x="1302068" y="448423"/>
                      </a:lnTo>
                      <a:lnTo>
                        <a:pt x="1296353" y="456668"/>
                      </a:lnTo>
                      <a:lnTo>
                        <a:pt x="1290956" y="464913"/>
                      </a:lnTo>
                      <a:lnTo>
                        <a:pt x="1284923" y="472842"/>
                      </a:lnTo>
                      <a:lnTo>
                        <a:pt x="1278573" y="480453"/>
                      </a:lnTo>
                      <a:lnTo>
                        <a:pt x="1271906" y="487430"/>
                      </a:lnTo>
                      <a:lnTo>
                        <a:pt x="1265238" y="494406"/>
                      </a:lnTo>
                      <a:lnTo>
                        <a:pt x="1258571" y="500115"/>
                      </a:lnTo>
                      <a:lnTo>
                        <a:pt x="1251268" y="506140"/>
                      </a:lnTo>
                      <a:lnTo>
                        <a:pt x="1244601" y="511849"/>
                      </a:lnTo>
                      <a:lnTo>
                        <a:pt x="1237298" y="517240"/>
                      </a:lnTo>
                      <a:lnTo>
                        <a:pt x="1230313" y="521680"/>
                      </a:lnTo>
                      <a:lnTo>
                        <a:pt x="1222693" y="525802"/>
                      </a:lnTo>
                      <a:lnTo>
                        <a:pt x="1215708" y="529925"/>
                      </a:lnTo>
                      <a:lnTo>
                        <a:pt x="1208406" y="533413"/>
                      </a:lnTo>
                      <a:lnTo>
                        <a:pt x="1201421" y="536268"/>
                      </a:lnTo>
                      <a:lnTo>
                        <a:pt x="1193801" y="538805"/>
                      </a:lnTo>
                      <a:lnTo>
                        <a:pt x="1186816" y="540708"/>
                      </a:lnTo>
                      <a:lnTo>
                        <a:pt x="1179831" y="542293"/>
                      </a:lnTo>
                      <a:lnTo>
                        <a:pt x="1172846" y="543879"/>
                      </a:lnTo>
                      <a:lnTo>
                        <a:pt x="1165861" y="544513"/>
                      </a:lnTo>
                      <a:lnTo>
                        <a:pt x="1159193" y="544513"/>
                      </a:lnTo>
                      <a:lnTo>
                        <a:pt x="1153478" y="544196"/>
                      </a:lnTo>
                      <a:lnTo>
                        <a:pt x="1148081" y="543562"/>
                      </a:lnTo>
                      <a:lnTo>
                        <a:pt x="1142048" y="542293"/>
                      </a:lnTo>
                      <a:lnTo>
                        <a:pt x="1136016" y="540708"/>
                      </a:lnTo>
                      <a:lnTo>
                        <a:pt x="1129666" y="538488"/>
                      </a:lnTo>
                      <a:lnTo>
                        <a:pt x="1122998" y="535951"/>
                      </a:lnTo>
                      <a:lnTo>
                        <a:pt x="1116648" y="532462"/>
                      </a:lnTo>
                      <a:lnTo>
                        <a:pt x="1109981" y="529291"/>
                      </a:lnTo>
                      <a:lnTo>
                        <a:pt x="1103313" y="525168"/>
                      </a:lnTo>
                      <a:lnTo>
                        <a:pt x="1096011" y="521045"/>
                      </a:lnTo>
                      <a:lnTo>
                        <a:pt x="1089343" y="515971"/>
                      </a:lnTo>
                      <a:lnTo>
                        <a:pt x="1082041" y="510897"/>
                      </a:lnTo>
                      <a:lnTo>
                        <a:pt x="1075373" y="505189"/>
                      </a:lnTo>
                      <a:lnTo>
                        <a:pt x="1068388" y="499164"/>
                      </a:lnTo>
                      <a:lnTo>
                        <a:pt x="1061403" y="493138"/>
                      </a:lnTo>
                      <a:lnTo>
                        <a:pt x="1054736" y="486478"/>
                      </a:lnTo>
                      <a:lnTo>
                        <a:pt x="1048068" y="479184"/>
                      </a:lnTo>
                      <a:lnTo>
                        <a:pt x="1041083" y="472207"/>
                      </a:lnTo>
                      <a:lnTo>
                        <a:pt x="1034416" y="464279"/>
                      </a:lnTo>
                      <a:lnTo>
                        <a:pt x="1028066" y="456351"/>
                      </a:lnTo>
                      <a:lnTo>
                        <a:pt x="1022033" y="448106"/>
                      </a:lnTo>
                      <a:lnTo>
                        <a:pt x="1016001" y="439543"/>
                      </a:lnTo>
                      <a:lnTo>
                        <a:pt x="1009968" y="430346"/>
                      </a:lnTo>
                      <a:lnTo>
                        <a:pt x="1004253" y="421467"/>
                      </a:lnTo>
                      <a:lnTo>
                        <a:pt x="999173" y="411953"/>
                      </a:lnTo>
                      <a:lnTo>
                        <a:pt x="993776" y="402122"/>
                      </a:lnTo>
                      <a:lnTo>
                        <a:pt x="989013" y="392608"/>
                      </a:lnTo>
                      <a:lnTo>
                        <a:pt x="984251" y="382460"/>
                      </a:lnTo>
                      <a:lnTo>
                        <a:pt x="980123" y="372311"/>
                      </a:lnTo>
                      <a:lnTo>
                        <a:pt x="976631" y="361529"/>
                      </a:lnTo>
                      <a:lnTo>
                        <a:pt x="973138" y="350746"/>
                      </a:lnTo>
                      <a:lnTo>
                        <a:pt x="969646" y="339964"/>
                      </a:lnTo>
                      <a:lnTo>
                        <a:pt x="967423" y="346941"/>
                      </a:lnTo>
                      <a:lnTo>
                        <a:pt x="966471" y="350112"/>
                      </a:lnTo>
                      <a:lnTo>
                        <a:pt x="964883" y="352649"/>
                      </a:lnTo>
                      <a:lnTo>
                        <a:pt x="963296" y="354552"/>
                      </a:lnTo>
                      <a:lnTo>
                        <a:pt x="961708" y="356138"/>
                      </a:lnTo>
                      <a:lnTo>
                        <a:pt x="960438" y="357089"/>
                      </a:lnTo>
                      <a:lnTo>
                        <a:pt x="958851" y="357089"/>
                      </a:lnTo>
                      <a:lnTo>
                        <a:pt x="956946" y="356772"/>
                      </a:lnTo>
                      <a:lnTo>
                        <a:pt x="955041" y="356138"/>
                      </a:lnTo>
                      <a:lnTo>
                        <a:pt x="953453" y="354235"/>
                      </a:lnTo>
                      <a:lnTo>
                        <a:pt x="952183" y="352015"/>
                      </a:lnTo>
                      <a:lnTo>
                        <a:pt x="950596" y="348844"/>
                      </a:lnTo>
                      <a:lnTo>
                        <a:pt x="949008" y="345672"/>
                      </a:lnTo>
                      <a:lnTo>
                        <a:pt x="948056" y="341550"/>
                      </a:lnTo>
                      <a:lnTo>
                        <a:pt x="946786" y="336793"/>
                      </a:lnTo>
                      <a:lnTo>
                        <a:pt x="944563" y="326644"/>
                      </a:lnTo>
                      <a:lnTo>
                        <a:pt x="942976" y="314593"/>
                      </a:lnTo>
                      <a:lnTo>
                        <a:pt x="942023" y="301908"/>
                      </a:lnTo>
                      <a:lnTo>
                        <a:pt x="941388" y="287637"/>
                      </a:lnTo>
                      <a:lnTo>
                        <a:pt x="942023" y="273684"/>
                      </a:lnTo>
                      <a:lnTo>
                        <a:pt x="942976" y="260681"/>
                      </a:lnTo>
                      <a:lnTo>
                        <a:pt x="944563" y="248947"/>
                      </a:lnTo>
                      <a:lnTo>
                        <a:pt x="946786" y="238482"/>
                      </a:lnTo>
                      <a:lnTo>
                        <a:pt x="948056" y="234042"/>
                      </a:lnTo>
                      <a:lnTo>
                        <a:pt x="949008" y="229920"/>
                      </a:lnTo>
                      <a:lnTo>
                        <a:pt x="950596" y="226431"/>
                      </a:lnTo>
                      <a:lnTo>
                        <a:pt x="952183" y="223577"/>
                      </a:lnTo>
                      <a:lnTo>
                        <a:pt x="953453" y="221357"/>
                      </a:lnTo>
                      <a:lnTo>
                        <a:pt x="955041" y="219772"/>
                      </a:lnTo>
                      <a:lnTo>
                        <a:pt x="956946" y="218503"/>
                      </a:lnTo>
                      <a:lnTo>
                        <a:pt x="958851" y="218186"/>
                      </a:lnTo>
                      <a:lnTo>
                        <a:pt x="959486" y="218503"/>
                      </a:lnTo>
                      <a:lnTo>
                        <a:pt x="960756" y="218820"/>
                      </a:lnTo>
                      <a:lnTo>
                        <a:pt x="961073" y="209623"/>
                      </a:lnTo>
                      <a:lnTo>
                        <a:pt x="961708" y="201061"/>
                      </a:lnTo>
                      <a:lnTo>
                        <a:pt x="962661" y="192181"/>
                      </a:lnTo>
                      <a:lnTo>
                        <a:pt x="963931" y="184887"/>
                      </a:lnTo>
                      <a:lnTo>
                        <a:pt x="963296" y="175056"/>
                      </a:lnTo>
                      <a:lnTo>
                        <a:pt x="962978" y="165859"/>
                      </a:lnTo>
                      <a:lnTo>
                        <a:pt x="962978" y="156980"/>
                      </a:lnTo>
                      <a:lnTo>
                        <a:pt x="963296" y="149051"/>
                      </a:lnTo>
                      <a:lnTo>
                        <a:pt x="963931" y="141123"/>
                      </a:lnTo>
                      <a:lnTo>
                        <a:pt x="965201" y="134146"/>
                      </a:lnTo>
                      <a:lnTo>
                        <a:pt x="966788" y="127486"/>
                      </a:lnTo>
                      <a:lnTo>
                        <a:pt x="968058" y="121461"/>
                      </a:lnTo>
                      <a:lnTo>
                        <a:pt x="970598" y="115435"/>
                      </a:lnTo>
                      <a:lnTo>
                        <a:pt x="973138" y="110044"/>
                      </a:lnTo>
                      <a:lnTo>
                        <a:pt x="975678" y="105287"/>
                      </a:lnTo>
                      <a:lnTo>
                        <a:pt x="979171" y="100530"/>
                      </a:lnTo>
                      <a:lnTo>
                        <a:pt x="982663" y="96408"/>
                      </a:lnTo>
                      <a:lnTo>
                        <a:pt x="986156" y="92919"/>
                      </a:lnTo>
                      <a:lnTo>
                        <a:pt x="989966" y="89431"/>
                      </a:lnTo>
                      <a:lnTo>
                        <a:pt x="994411" y="86260"/>
                      </a:lnTo>
                      <a:lnTo>
                        <a:pt x="975361" y="86260"/>
                      </a:lnTo>
                      <a:lnTo>
                        <a:pt x="960756" y="87211"/>
                      </a:lnTo>
                      <a:lnTo>
                        <a:pt x="948373" y="87845"/>
                      </a:lnTo>
                      <a:lnTo>
                        <a:pt x="952501" y="85625"/>
                      </a:lnTo>
                      <a:lnTo>
                        <a:pt x="956946" y="83088"/>
                      </a:lnTo>
                      <a:lnTo>
                        <a:pt x="965836" y="77380"/>
                      </a:lnTo>
                      <a:lnTo>
                        <a:pt x="975043" y="71037"/>
                      </a:lnTo>
                      <a:lnTo>
                        <a:pt x="983616" y="64378"/>
                      </a:lnTo>
                      <a:lnTo>
                        <a:pt x="1001078" y="51375"/>
                      </a:lnTo>
                      <a:lnTo>
                        <a:pt x="1009333" y="45984"/>
                      </a:lnTo>
                      <a:lnTo>
                        <a:pt x="1016318" y="41227"/>
                      </a:lnTo>
                      <a:lnTo>
                        <a:pt x="1026478" y="36470"/>
                      </a:lnTo>
                      <a:lnTo>
                        <a:pt x="1036321" y="32030"/>
                      </a:lnTo>
                      <a:lnTo>
                        <a:pt x="1046163" y="27590"/>
                      </a:lnTo>
                      <a:lnTo>
                        <a:pt x="1055688" y="23785"/>
                      </a:lnTo>
                      <a:lnTo>
                        <a:pt x="1065213" y="19979"/>
                      </a:lnTo>
                      <a:lnTo>
                        <a:pt x="1074738" y="16491"/>
                      </a:lnTo>
                      <a:lnTo>
                        <a:pt x="1083946" y="13954"/>
                      </a:lnTo>
                      <a:lnTo>
                        <a:pt x="1093153" y="11417"/>
                      </a:lnTo>
                      <a:lnTo>
                        <a:pt x="1102043" y="8563"/>
                      </a:lnTo>
                      <a:lnTo>
                        <a:pt x="1111251" y="6660"/>
                      </a:lnTo>
                      <a:lnTo>
                        <a:pt x="1119823" y="4757"/>
                      </a:lnTo>
                      <a:lnTo>
                        <a:pt x="1128396" y="3488"/>
                      </a:lnTo>
                      <a:lnTo>
                        <a:pt x="1136968" y="2220"/>
                      </a:lnTo>
                      <a:lnTo>
                        <a:pt x="1145223" y="1586"/>
                      </a:lnTo>
                      <a:lnTo>
                        <a:pt x="1153478" y="634"/>
                      </a:lnTo>
                      <a:lnTo>
                        <a:pt x="116173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</p:grpSp>
        </p:grpSp>
      </p:grpSp>
      <p:sp>
        <p:nvSpPr>
          <p:cNvPr id="63" name="TextBox 62"/>
          <p:cNvSpPr txBox="1"/>
          <p:nvPr/>
        </p:nvSpPr>
        <p:spPr>
          <a:xfrm>
            <a:off x="444799" y="273586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厂商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2234724" y="2834010"/>
            <a:ext cx="837697" cy="2692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93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2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多家一级</a:t>
            </a:r>
            <a:r>
              <a:rPr lang="zh-CN" altLang="en-US" sz="132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代理商</a:t>
            </a:r>
          </a:p>
        </p:txBody>
      </p:sp>
      <p:sp>
        <p:nvSpPr>
          <p:cNvPr id="65" name="圆角矩形 64"/>
          <p:cNvSpPr/>
          <p:nvPr/>
        </p:nvSpPr>
        <p:spPr>
          <a:xfrm>
            <a:off x="4061807" y="2797065"/>
            <a:ext cx="925219" cy="2692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93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多家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分销商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5841428" y="2797065"/>
            <a:ext cx="925219" cy="2692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93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超市终端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传统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快消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供应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链条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传统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消品供应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链痛点</a:t>
            </a:r>
            <a:endParaRPr lang="zh-CN" altLang="en-US" dirty="0"/>
          </a:p>
        </p:txBody>
      </p:sp>
      <p:grpSp>
        <p:nvGrpSpPr>
          <p:cNvPr id="93" name="组合 92"/>
          <p:cNvGrpSpPr/>
          <p:nvPr/>
        </p:nvGrpSpPr>
        <p:grpSpPr>
          <a:xfrm>
            <a:off x="2555776" y="915566"/>
            <a:ext cx="2700300" cy="658933"/>
            <a:chOff x="3553539" y="815599"/>
            <a:chExt cx="3674407" cy="1117587"/>
          </a:xfrm>
        </p:grpSpPr>
        <p:sp>
          <p:nvSpPr>
            <p:cNvPr id="94" name="TextBox 93"/>
            <p:cNvSpPr txBox="1"/>
            <p:nvPr/>
          </p:nvSpPr>
          <p:spPr>
            <a:xfrm>
              <a:off x="3553539" y="1411179"/>
              <a:ext cx="3674407" cy="522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供应链层层分级，中间渠道过多</a:t>
              </a: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5" name="Group 147"/>
            <p:cNvGrpSpPr>
              <a:grpSpLocks noChangeAspect="1"/>
            </p:cNvGrpSpPr>
            <p:nvPr/>
          </p:nvGrpSpPr>
          <p:grpSpPr bwMode="auto">
            <a:xfrm>
              <a:off x="4072101" y="815599"/>
              <a:ext cx="519816" cy="605006"/>
              <a:chOff x="1910" y="693"/>
              <a:chExt cx="659" cy="767"/>
            </a:xfrm>
          </p:grpSpPr>
          <p:sp>
            <p:nvSpPr>
              <p:cNvPr id="96" name="AutoShape 146"/>
              <p:cNvSpPr>
                <a:spLocks noChangeAspect="1" noChangeArrowheads="1" noTextEdit="1"/>
              </p:cNvSpPr>
              <p:nvPr/>
            </p:nvSpPr>
            <p:spPr bwMode="auto">
              <a:xfrm>
                <a:off x="1912" y="695"/>
                <a:ext cx="652" cy="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148"/>
              <p:cNvSpPr/>
              <p:nvPr/>
            </p:nvSpPr>
            <p:spPr bwMode="auto">
              <a:xfrm>
                <a:off x="1910" y="693"/>
                <a:ext cx="510" cy="430"/>
              </a:xfrm>
              <a:custGeom>
                <a:avLst/>
                <a:gdLst>
                  <a:gd name="T0" fmla="*/ 108 w 216"/>
                  <a:gd name="T1" fmla="*/ 0 h 182"/>
                  <a:gd name="T2" fmla="*/ 96 w 216"/>
                  <a:gd name="T3" fmla="*/ 3 h 182"/>
                  <a:gd name="T4" fmla="*/ 94 w 216"/>
                  <a:gd name="T5" fmla="*/ 5 h 182"/>
                  <a:gd name="T6" fmla="*/ 94 w 216"/>
                  <a:gd name="T7" fmla="*/ 5 h 182"/>
                  <a:gd name="T8" fmla="*/ 8 w 216"/>
                  <a:gd name="T9" fmla="*/ 92 h 182"/>
                  <a:gd name="T10" fmla="*/ 8 w 216"/>
                  <a:gd name="T11" fmla="*/ 120 h 182"/>
                  <a:gd name="T12" fmla="*/ 22 w 216"/>
                  <a:gd name="T13" fmla="*/ 126 h 182"/>
                  <a:gd name="T14" fmla="*/ 36 w 216"/>
                  <a:gd name="T15" fmla="*/ 120 h 182"/>
                  <a:gd name="T16" fmla="*/ 88 w 216"/>
                  <a:gd name="T17" fmla="*/ 68 h 182"/>
                  <a:gd name="T18" fmla="*/ 88 w 216"/>
                  <a:gd name="T19" fmla="*/ 162 h 182"/>
                  <a:gd name="T20" fmla="*/ 108 w 216"/>
                  <a:gd name="T21" fmla="*/ 182 h 182"/>
                  <a:gd name="T22" fmla="*/ 128 w 216"/>
                  <a:gd name="T23" fmla="*/ 162 h 182"/>
                  <a:gd name="T24" fmla="*/ 128 w 216"/>
                  <a:gd name="T25" fmla="*/ 68 h 182"/>
                  <a:gd name="T26" fmla="*/ 180 w 216"/>
                  <a:gd name="T27" fmla="*/ 120 h 182"/>
                  <a:gd name="T28" fmla="*/ 194 w 216"/>
                  <a:gd name="T29" fmla="*/ 126 h 182"/>
                  <a:gd name="T30" fmla="*/ 208 w 216"/>
                  <a:gd name="T31" fmla="*/ 120 h 182"/>
                  <a:gd name="T32" fmla="*/ 208 w 216"/>
                  <a:gd name="T33" fmla="*/ 92 h 182"/>
                  <a:gd name="T34" fmla="*/ 122 w 216"/>
                  <a:gd name="T35" fmla="*/ 5 h 182"/>
                  <a:gd name="T36" fmla="*/ 122 w 216"/>
                  <a:gd name="T37" fmla="*/ 5 h 182"/>
                  <a:gd name="T38" fmla="*/ 120 w 216"/>
                  <a:gd name="T39" fmla="*/ 4 h 182"/>
                  <a:gd name="T40" fmla="*/ 108 w 216"/>
                  <a:gd name="T41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6" h="182">
                    <a:moveTo>
                      <a:pt x="108" y="0"/>
                    </a:moveTo>
                    <a:cubicBezTo>
                      <a:pt x="104" y="0"/>
                      <a:pt x="100" y="1"/>
                      <a:pt x="96" y="3"/>
                    </a:cubicBezTo>
                    <a:cubicBezTo>
                      <a:pt x="96" y="4"/>
                      <a:pt x="95" y="5"/>
                      <a:pt x="94" y="5"/>
                    </a:cubicBezTo>
                    <a:cubicBezTo>
                      <a:pt x="94" y="5"/>
                      <a:pt x="94" y="5"/>
                      <a:pt x="94" y="5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0" y="100"/>
                      <a:pt x="0" y="112"/>
                      <a:pt x="8" y="120"/>
                    </a:cubicBezTo>
                    <a:cubicBezTo>
                      <a:pt x="11" y="124"/>
                      <a:pt x="17" y="126"/>
                      <a:pt x="22" y="126"/>
                    </a:cubicBezTo>
                    <a:cubicBezTo>
                      <a:pt x="27" y="126"/>
                      <a:pt x="32" y="124"/>
                      <a:pt x="36" y="120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162"/>
                      <a:pt x="88" y="162"/>
                      <a:pt x="88" y="162"/>
                    </a:cubicBezTo>
                    <a:cubicBezTo>
                      <a:pt x="88" y="173"/>
                      <a:pt x="97" y="182"/>
                      <a:pt x="108" y="182"/>
                    </a:cubicBezTo>
                    <a:cubicBezTo>
                      <a:pt x="119" y="182"/>
                      <a:pt x="128" y="173"/>
                      <a:pt x="128" y="162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80" y="120"/>
                      <a:pt x="180" y="120"/>
                      <a:pt x="180" y="120"/>
                    </a:cubicBezTo>
                    <a:cubicBezTo>
                      <a:pt x="184" y="124"/>
                      <a:pt x="189" y="126"/>
                      <a:pt x="194" y="126"/>
                    </a:cubicBezTo>
                    <a:cubicBezTo>
                      <a:pt x="199" y="126"/>
                      <a:pt x="205" y="124"/>
                      <a:pt x="208" y="120"/>
                    </a:cubicBezTo>
                    <a:cubicBezTo>
                      <a:pt x="216" y="112"/>
                      <a:pt x="216" y="100"/>
                      <a:pt x="208" y="92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2" y="5"/>
                      <a:pt x="121" y="4"/>
                      <a:pt x="120" y="4"/>
                    </a:cubicBezTo>
                    <a:cubicBezTo>
                      <a:pt x="117" y="1"/>
                      <a:pt x="113" y="0"/>
                      <a:pt x="108" y="0"/>
                    </a:cubicBezTo>
                  </a:path>
                </a:pathLst>
              </a:custGeom>
              <a:solidFill>
                <a:srgbClr val="FFC000">
                  <a:alpha val="73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149"/>
              <p:cNvSpPr/>
              <p:nvPr/>
            </p:nvSpPr>
            <p:spPr bwMode="auto">
              <a:xfrm>
                <a:off x="2266" y="1028"/>
                <a:ext cx="95" cy="191"/>
              </a:xfrm>
              <a:custGeom>
                <a:avLst/>
                <a:gdLst>
                  <a:gd name="T0" fmla="*/ 20 w 40"/>
                  <a:gd name="T1" fmla="*/ 0 h 81"/>
                  <a:gd name="T2" fmla="*/ 0 w 40"/>
                  <a:gd name="T3" fmla="*/ 20 h 81"/>
                  <a:gd name="T4" fmla="*/ 0 w 40"/>
                  <a:gd name="T5" fmla="*/ 81 h 81"/>
                  <a:gd name="T6" fmla="*/ 40 w 40"/>
                  <a:gd name="T7" fmla="*/ 81 h 81"/>
                  <a:gd name="T8" fmla="*/ 40 w 40"/>
                  <a:gd name="T9" fmla="*/ 20 h 81"/>
                  <a:gd name="T10" fmla="*/ 20 w 40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81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</a:path>
                </a:pathLst>
              </a:custGeom>
              <a:solidFill>
                <a:srgbClr val="9D9D9D">
                  <a:alpha val="52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150"/>
              <p:cNvSpPr/>
              <p:nvPr/>
            </p:nvSpPr>
            <p:spPr bwMode="auto">
              <a:xfrm>
                <a:off x="2059" y="1163"/>
                <a:ext cx="510" cy="297"/>
              </a:xfrm>
              <a:custGeom>
                <a:avLst/>
                <a:gdLst>
                  <a:gd name="T0" fmla="*/ 194 w 216"/>
                  <a:gd name="T1" fmla="*/ 0 h 126"/>
                  <a:gd name="T2" fmla="*/ 180 w 216"/>
                  <a:gd name="T3" fmla="*/ 6 h 126"/>
                  <a:gd name="T4" fmla="*/ 128 w 216"/>
                  <a:gd name="T5" fmla="*/ 58 h 126"/>
                  <a:gd name="T6" fmla="*/ 128 w 216"/>
                  <a:gd name="T7" fmla="*/ 24 h 126"/>
                  <a:gd name="T8" fmla="*/ 88 w 216"/>
                  <a:gd name="T9" fmla="*/ 24 h 126"/>
                  <a:gd name="T10" fmla="*/ 88 w 216"/>
                  <a:gd name="T11" fmla="*/ 58 h 126"/>
                  <a:gd name="T12" fmla="*/ 36 w 216"/>
                  <a:gd name="T13" fmla="*/ 6 h 126"/>
                  <a:gd name="T14" fmla="*/ 22 w 216"/>
                  <a:gd name="T15" fmla="*/ 0 h 126"/>
                  <a:gd name="T16" fmla="*/ 7 w 216"/>
                  <a:gd name="T17" fmla="*/ 6 h 126"/>
                  <a:gd name="T18" fmla="*/ 7 w 216"/>
                  <a:gd name="T19" fmla="*/ 34 h 126"/>
                  <a:gd name="T20" fmla="*/ 94 w 216"/>
                  <a:gd name="T21" fmla="*/ 120 h 126"/>
                  <a:gd name="T22" fmla="*/ 94 w 216"/>
                  <a:gd name="T23" fmla="*/ 120 h 126"/>
                  <a:gd name="T24" fmla="*/ 96 w 216"/>
                  <a:gd name="T25" fmla="*/ 122 h 126"/>
                  <a:gd name="T26" fmla="*/ 108 w 216"/>
                  <a:gd name="T27" fmla="*/ 126 h 126"/>
                  <a:gd name="T28" fmla="*/ 120 w 216"/>
                  <a:gd name="T29" fmla="*/ 122 h 126"/>
                  <a:gd name="T30" fmla="*/ 122 w 216"/>
                  <a:gd name="T31" fmla="*/ 120 h 126"/>
                  <a:gd name="T32" fmla="*/ 122 w 216"/>
                  <a:gd name="T33" fmla="*/ 120 h 126"/>
                  <a:gd name="T34" fmla="*/ 208 w 216"/>
                  <a:gd name="T35" fmla="*/ 34 h 126"/>
                  <a:gd name="T36" fmla="*/ 208 w 216"/>
                  <a:gd name="T37" fmla="*/ 6 h 126"/>
                  <a:gd name="T38" fmla="*/ 194 w 216"/>
                  <a:gd name="T3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126">
                    <a:moveTo>
                      <a:pt x="194" y="0"/>
                    </a:moveTo>
                    <a:cubicBezTo>
                      <a:pt x="189" y="0"/>
                      <a:pt x="184" y="2"/>
                      <a:pt x="180" y="6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2" y="2"/>
                      <a:pt x="27" y="0"/>
                      <a:pt x="22" y="0"/>
                    </a:cubicBezTo>
                    <a:cubicBezTo>
                      <a:pt x="17" y="0"/>
                      <a:pt x="11" y="2"/>
                      <a:pt x="7" y="6"/>
                    </a:cubicBezTo>
                    <a:cubicBezTo>
                      <a:pt x="0" y="13"/>
                      <a:pt x="0" y="26"/>
                      <a:pt x="7" y="34"/>
                    </a:cubicBezTo>
                    <a:cubicBezTo>
                      <a:pt x="94" y="120"/>
                      <a:pt x="94" y="120"/>
                      <a:pt x="94" y="120"/>
                    </a:cubicBezTo>
                    <a:cubicBezTo>
                      <a:pt x="94" y="120"/>
                      <a:pt x="94" y="120"/>
                      <a:pt x="94" y="120"/>
                    </a:cubicBezTo>
                    <a:cubicBezTo>
                      <a:pt x="94" y="121"/>
                      <a:pt x="95" y="121"/>
                      <a:pt x="96" y="122"/>
                    </a:cubicBezTo>
                    <a:cubicBezTo>
                      <a:pt x="99" y="124"/>
                      <a:pt x="103" y="126"/>
                      <a:pt x="108" y="126"/>
                    </a:cubicBezTo>
                    <a:cubicBezTo>
                      <a:pt x="112" y="126"/>
                      <a:pt x="116" y="125"/>
                      <a:pt x="120" y="122"/>
                    </a:cubicBezTo>
                    <a:cubicBezTo>
                      <a:pt x="120" y="122"/>
                      <a:pt x="121" y="121"/>
                      <a:pt x="122" y="120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208" y="34"/>
                      <a:pt x="208" y="34"/>
                      <a:pt x="208" y="34"/>
                    </a:cubicBezTo>
                    <a:cubicBezTo>
                      <a:pt x="216" y="26"/>
                      <a:pt x="216" y="13"/>
                      <a:pt x="208" y="6"/>
                    </a:cubicBezTo>
                    <a:cubicBezTo>
                      <a:pt x="204" y="2"/>
                      <a:pt x="199" y="0"/>
                      <a:pt x="194" y="0"/>
                    </a:cubicBezTo>
                  </a:path>
                </a:pathLst>
              </a:custGeom>
              <a:solidFill>
                <a:srgbClr val="9D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5724127" y="1728520"/>
            <a:ext cx="2506817" cy="720402"/>
            <a:chOff x="5782196" y="2247223"/>
            <a:chExt cx="3789329" cy="1301184"/>
          </a:xfrm>
        </p:grpSpPr>
        <p:grpSp>
          <p:nvGrpSpPr>
            <p:cNvPr id="101" name="组合 100"/>
            <p:cNvGrpSpPr/>
            <p:nvPr/>
          </p:nvGrpSpPr>
          <p:grpSpPr>
            <a:xfrm>
              <a:off x="6929980" y="2247223"/>
              <a:ext cx="862324" cy="653822"/>
              <a:chOff x="6110288" y="1389064"/>
              <a:chExt cx="1581888" cy="1199401"/>
            </a:xfrm>
          </p:grpSpPr>
          <p:grpSp>
            <p:nvGrpSpPr>
              <p:cNvPr id="103" name="组合 102"/>
              <p:cNvGrpSpPr/>
              <p:nvPr/>
            </p:nvGrpSpPr>
            <p:grpSpPr>
              <a:xfrm>
                <a:off x="6110288" y="1389064"/>
                <a:ext cx="1581888" cy="925784"/>
                <a:chOff x="6110288" y="1389064"/>
                <a:chExt cx="1581888" cy="925784"/>
              </a:xfrm>
            </p:grpSpPr>
            <p:sp>
              <p:nvSpPr>
                <p:cNvPr id="107" name="Freeform 156"/>
                <p:cNvSpPr/>
                <p:nvPr/>
              </p:nvSpPr>
              <p:spPr bwMode="auto">
                <a:xfrm>
                  <a:off x="6110288" y="1389064"/>
                  <a:ext cx="771525" cy="896938"/>
                </a:xfrm>
                <a:custGeom>
                  <a:avLst/>
                  <a:gdLst>
                    <a:gd name="T0" fmla="*/ 192 w 206"/>
                    <a:gd name="T1" fmla="*/ 0 h 239"/>
                    <a:gd name="T2" fmla="*/ 101 w 206"/>
                    <a:gd name="T3" fmla="*/ 92 h 239"/>
                    <a:gd name="T4" fmla="*/ 101 w 206"/>
                    <a:gd name="T5" fmla="*/ 98 h 239"/>
                    <a:gd name="T6" fmla="*/ 73 w 206"/>
                    <a:gd name="T7" fmla="*/ 93 h 239"/>
                    <a:gd name="T8" fmla="*/ 0 w 206"/>
                    <a:gd name="T9" fmla="*/ 166 h 239"/>
                    <a:gd name="T10" fmla="*/ 73 w 206"/>
                    <a:gd name="T11" fmla="*/ 239 h 239"/>
                    <a:gd name="T12" fmla="*/ 87 w 206"/>
                    <a:gd name="T13" fmla="*/ 225 h 239"/>
                    <a:gd name="T14" fmla="*/ 73 w 206"/>
                    <a:gd name="T15" fmla="*/ 211 h 239"/>
                    <a:gd name="T16" fmla="*/ 28 w 206"/>
                    <a:gd name="T17" fmla="*/ 166 h 239"/>
                    <a:gd name="T18" fmla="*/ 73 w 206"/>
                    <a:gd name="T19" fmla="*/ 121 h 239"/>
                    <a:gd name="T20" fmla="*/ 105 w 206"/>
                    <a:gd name="T21" fmla="*/ 134 h 239"/>
                    <a:gd name="T22" fmla="*/ 115 w 206"/>
                    <a:gd name="T23" fmla="*/ 138 h 239"/>
                    <a:gd name="T24" fmla="*/ 125 w 206"/>
                    <a:gd name="T25" fmla="*/ 134 h 239"/>
                    <a:gd name="T26" fmla="*/ 129 w 206"/>
                    <a:gd name="T27" fmla="*/ 126 h 239"/>
                    <a:gd name="T28" fmla="*/ 129 w 206"/>
                    <a:gd name="T29" fmla="*/ 124 h 239"/>
                    <a:gd name="T30" fmla="*/ 129 w 206"/>
                    <a:gd name="T31" fmla="*/ 92 h 239"/>
                    <a:gd name="T32" fmla="*/ 192 w 206"/>
                    <a:gd name="T33" fmla="*/ 28 h 239"/>
                    <a:gd name="T34" fmla="*/ 206 w 206"/>
                    <a:gd name="T35" fmla="*/ 14 h 239"/>
                    <a:gd name="T36" fmla="*/ 192 w 206"/>
                    <a:gd name="T37" fmla="*/ 0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6" h="239">
                      <a:moveTo>
                        <a:pt x="192" y="0"/>
                      </a:moveTo>
                      <a:cubicBezTo>
                        <a:pt x="142" y="0"/>
                        <a:pt x="101" y="41"/>
                        <a:pt x="101" y="92"/>
                      </a:cubicBezTo>
                      <a:cubicBezTo>
                        <a:pt x="101" y="98"/>
                        <a:pt x="101" y="98"/>
                        <a:pt x="101" y="98"/>
                      </a:cubicBezTo>
                      <a:cubicBezTo>
                        <a:pt x="92" y="95"/>
                        <a:pt x="83" y="93"/>
                        <a:pt x="73" y="93"/>
                      </a:cubicBezTo>
                      <a:cubicBezTo>
                        <a:pt x="33" y="93"/>
                        <a:pt x="0" y="125"/>
                        <a:pt x="0" y="166"/>
                      </a:cubicBezTo>
                      <a:cubicBezTo>
                        <a:pt x="0" y="206"/>
                        <a:pt x="33" y="239"/>
                        <a:pt x="73" y="239"/>
                      </a:cubicBezTo>
                      <a:cubicBezTo>
                        <a:pt x="81" y="239"/>
                        <a:pt x="87" y="233"/>
                        <a:pt x="87" y="225"/>
                      </a:cubicBezTo>
                      <a:cubicBezTo>
                        <a:pt x="87" y="217"/>
                        <a:pt x="81" y="211"/>
                        <a:pt x="73" y="211"/>
                      </a:cubicBezTo>
                      <a:cubicBezTo>
                        <a:pt x="48" y="211"/>
                        <a:pt x="28" y="191"/>
                        <a:pt x="28" y="166"/>
                      </a:cubicBezTo>
                      <a:cubicBezTo>
                        <a:pt x="28" y="141"/>
                        <a:pt x="48" y="121"/>
                        <a:pt x="73" y="121"/>
                      </a:cubicBezTo>
                      <a:cubicBezTo>
                        <a:pt x="85" y="121"/>
                        <a:pt x="97" y="125"/>
                        <a:pt x="105" y="134"/>
                      </a:cubicBezTo>
                      <a:cubicBezTo>
                        <a:pt x="108" y="137"/>
                        <a:pt x="111" y="138"/>
                        <a:pt x="115" y="138"/>
                      </a:cubicBezTo>
                      <a:cubicBezTo>
                        <a:pt x="119" y="138"/>
                        <a:pt x="122" y="137"/>
                        <a:pt x="125" y="134"/>
                      </a:cubicBezTo>
                      <a:cubicBezTo>
                        <a:pt x="127" y="132"/>
                        <a:pt x="128" y="129"/>
                        <a:pt x="129" y="126"/>
                      </a:cubicBezTo>
                      <a:cubicBezTo>
                        <a:pt x="129" y="125"/>
                        <a:pt x="129" y="125"/>
                        <a:pt x="129" y="124"/>
                      </a:cubicBezTo>
                      <a:cubicBezTo>
                        <a:pt x="129" y="92"/>
                        <a:pt x="129" y="92"/>
                        <a:pt x="129" y="92"/>
                      </a:cubicBezTo>
                      <a:cubicBezTo>
                        <a:pt x="129" y="57"/>
                        <a:pt x="157" y="28"/>
                        <a:pt x="192" y="28"/>
                      </a:cubicBezTo>
                      <a:cubicBezTo>
                        <a:pt x="200" y="28"/>
                        <a:pt x="206" y="22"/>
                        <a:pt x="206" y="14"/>
                      </a:cubicBezTo>
                      <a:cubicBezTo>
                        <a:pt x="206" y="7"/>
                        <a:pt x="200" y="0"/>
                        <a:pt x="192" y="0"/>
                      </a:cubicBezTo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61"/>
                <p:cNvSpPr/>
                <p:nvPr/>
              </p:nvSpPr>
              <p:spPr bwMode="auto">
                <a:xfrm>
                  <a:off x="6766664" y="1389335"/>
                  <a:ext cx="925512" cy="925513"/>
                </a:xfrm>
                <a:custGeom>
                  <a:avLst/>
                  <a:gdLst>
                    <a:gd name="T0" fmla="*/ 14 w 247"/>
                    <a:gd name="T1" fmla="*/ 0 h 247"/>
                    <a:gd name="T2" fmla="*/ 0 w 247"/>
                    <a:gd name="T3" fmla="*/ 14 h 247"/>
                    <a:gd name="T4" fmla="*/ 14 w 247"/>
                    <a:gd name="T5" fmla="*/ 28 h 247"/>
                    <a:gd name="T6" fmla="*/ 78 w 247"/>
                    <a:gd name="T7" fmla="*/ 92 h 247"/>
                    <a:gd name="T8" fmla="*/ 78 w 247"/>
                    <a:gd name="T9" fmla="*/ 94 h 247"/>
                    <a:gd name="T10" fmla="*/ 82 w 247"/>
                    <a:gd name="T11" fmla="*/ 102 h 247"/>
                    <a:gd name="T12" fmla="*/ 92 w 247"/>
                    <a:gd name="T13" fmla="*/ 106 h 247"/>
                    <a:gd name="T14" fmla="*/ 101 w 247"/>
                    <a:gd name="T15" fmla="*/ 102 h 247"/>
                    <a:gd name="T16" fmla="*/ 150 w 247"/>
                    <a:gd name="T17" fmla="*/ 81 h 247"/>
                    <a:gd name="T18" fmla="*/ 219 w 247"/>
                    <a:gd name="T19" fmla="*/ 150 h 247"/>
                    <a:gd name="T20" fmla="*/ 150 w 247"/>
                    <a:gd name="T21" fmla="*/ 219 h 247"/>
                    <a:gd name="T22" fmla="*/ 136 w 247"/>
                    <a:gd name="T23" fmla="*/ 233 h 247"/>
                    <a:gd name="T24" fmla="*/ 150 w 247"/>
                    <a:gd name="T25" fmla="*/ 247 h 247"/>
                    <a:gd name="T26" fmla="*/ 247 w 247"/>
                    <a:gd name="T27" fmla="*/ 150 h 247"/>
                    <a:gd name="T28" fmla="*/ 150 w 247"/>
                    <a:gd name="T29" fmla="*/ 53 h 247"/>
                    <a:gd name="T30" fmla="*/ 102 w 247"/>
                    <a:gd name="T31" fmla="*/ 66 h 247"/>
                    <a:gd name="T32" fmla="*/ 14 w 247"/>
                    <a:gd name="T33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7" h="247">
                      <a:moveTo>
                        <a:pt x="14" y="0"/>
                      </a:moveTo>
                      <a:cubicBezTo>
                        <a:pt x="7" y="0"/>
                        <a:pt x="0" y="7"/>
                        <a:pt x="0" y="14"/>
                      </a:cubicBezTo>
                      <a:cubicBezTo>
                        <a:pt x="0" y="22"/>
                        <a:pt x="7" y="28"/>
                        <a:pt x="14" y="28"/>
                      </a:cubicBezTo>
                      <a:cubicBezTo>
                        <a:pt x="49" y="28"/>
                        <a:pt x="78" y="57"/>
                        <a:pt x="78" y="92"/>
                      </a:cubicBezTo>
                      <a:cubicBezTo>
                        <a:pt x="78" y="92"/>
                        <a:pt x="78" y="93"/>
                        <a:pt x="78" y="94"/>
                      </a:cubicBezTo>
                      <a:cubicBezTo>
                        <a:pt x="78" y="96"/>
                        <a:pt x="79" y="99"/>
                        <a:pt x="82" y="102"/>
                      </a:cubicBezTo>
                      <a:cubicBezTo>
                        <a:pt x="84" y="104"/>
                        <a:pt x="88" y="106"/>
                        <a:pt x="92" y="106"/>
                      </a:cubicBezTo>
                      <a:cubicBezTo>
                        <a:pt x="95" y="106"/>
                        <a:pt x="99" y="104"/>
                        <a:pt x="101" y="102"/>
                      </a:cubicBezTo>
                      <a:cubicBezTo>
                        <a:pt x="114" y="89"/>
                        <a:pt x="132" y="81"/>
                        <a:pt x="150" y="81"/>
                      </a:cubicBezTo>
                      <a:cubicBezTo>
                        <a:pt x="188" y="81"/>
                        <a:pt x="219" y="112"/>
                        <a:pt x="219" y="150"/>
                      </a:cubicBezTo>
                      <a:cubicBezTo>
                        <a:pt x="219" y="188"/>
                        <a:pt x="188" y="219"/>
                        <a:pt x="150" y="219"/>
                      </a:cubicBezTo>
                      <a:cubicBezTo>
                        <a:pt x="143" y="219"/>
                        <a:pt x="136" y="226"/>
                        <a:pt x="136" y="233"/>
                      </a:cubicBezTo>
                      <a:cubicBezTo>
                        <a:pt x="136" y="241"/>
                        <a:pt x="143" y="247"/>
                        <a:pt x="150" y="247"/>
                      </a:cubicBezTo>
                      <a:cubicBezTo>
                        <a:pt x="204" y="247"/>
                        <a:pt x="247" y="204"/>
                        <a:pt x="247" y="150"/>
                      </a:cubicBezTo>
                      <a:cubicBezTo>
                        <a:pt x="247" y="97"/>
                        <a:pt x="204" y="53"/>
                        <a:pt x="150" y="53"/>
                      </a:cubicBezTo>
                      <a:cubicBezTo>
                        <a:pt x="133" y="53"/>
                        <a:pt x="116" y="58"/>
                        <a:pt x="102" y="66"/>
                      </a:cubicBezTo>
                      <a:cubicBezTo>
                        <a:pt x="91" y="28"/>
                        <a:pt x="56" y="0"/>
                        <a:pt x="14" y="0"/>
                      </a:cubicBezTo>
                    </a:path>
                  </a:pathLst>
                </a:custGeom>
                <a:solidFill>
                  <a:srgbClr val="9D9D9D">
                    <a:alpha val="67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>
                <a:off x="6644481" y="1902665"/>
                <a:ext cx="481013" cy="685800"/>
                <a:chOff x="6592093" y="2584450"/>
                <a:chExt cx="481013" cy="685800"/>
              </a:xfrm>
            </p:grpSpPr>
            <p:sp>
              <p:nvSpPr>
                <p:cNvPr id="105" name="Freeform 167"/>
                <p:cNvSpPr/>
                <p:nvPr/>
              </p:nvSpPr>
              <p:spPr bwMode="auto">
                <a:xfrm>
                  <a:off x="6780213" y="2584450"/>
                  <a:ext cx="104775" cy="685800"/>
                </a:xfrm>
                <a:custGeom>
                  <a:avLst/>
                  <a:gdLst>
                    <a:gd name="T0" fmla="*/ 14 w 28"/>
                    <a:gd name="T1" fmla="*/ 0 h 183"/>
                    <a:gd name="T2" fmla="*/ 0 w 28"/>
                    <a:gd name="T3" fmla="*/ 14 h 183"/>
                    <a:gd name="T4" fmla="*/ 0 w 28"/>
                    <a:gd name="T5" fmla="*/ 169 h 183"/>
                    <a:gd name="T6" fmla="*/ 14 w 28"/>
                    <a:gd name="T7" fmla="*/ 183 h 183"/>
                    <a:gd name="T8" fmla="*/ 28 w 28"/>
                    <a:gd name="T9" fmla="*/ 169 h 183"/>
                    <a:gd name="T10" fmla="*/ 28 w 28"/>
                    <a:gd name="T11" fmla="*/ 14 h 183"/>
                    <a:gd name="T12" fmla="*/ 14 w 28"/>
                    <a:gd name="T13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183">
                      <a:moveTo>
                        <a:pt x="14" y="0"/>
                      </a:move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77"/>
                        <a:pt x="6" y="183"/>
                        <a:pt x="14" y="183"/>
                      </a:cubicBezTo>
                      <a:cubicBezTo>
                        <a:pt x="22" y="183"/>
                        <a:pt x="28" y="177"/>
                        <a:pt x="28" y="169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6"/>
                        <a:pt x="22" y="0"/>
                        <a:pt x="14" y="0"/>
                      </a:cubicBezTo>
                    </a:path>
                  </a:pathLst>
                </a:custGeom>
                <a:solidFill>
                  <a:srgbClr val="00B050">
                    <a:alpha val="66000"/>
                  </a:srgbClr>
                </a:solidFill>
                <a:ln>
                  <a:solidFill>
                    <a:srgbClr val="00B050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73"/>
                <p:cNvSpPr/>
                <p:nvPr/>
              </p:nvSpPr>
              <p:spPr bwMode="auto">
                <a:xfrm>
                  <a:off x="6592093" y="2588465"/>
                  <a:ext cx="481013" cy="288925"/>
                </a:xfrm>
                <a:custGeom>
                  <a:avLst/>
                  <a:gdLst>
                    <a:gd name="T0" fmla="*/ 64 w 128"/>
                    <a:gd name="T1" fmla="*/ 0 h 77"/>
                    <a:gd name="T2" fmla="*/ 54 w 128"/>
                    <a:gd name="T3" fmla="*/ 4 h 77"/>
                    <a:gd name="T4" fmla="*/ 5 w 128"/>
                    <a:gd name="T5" fmla="*/ 53 h 77"/>
                    <a:gd name="T6" fmla="*/ 5 w 128"/>
                    <a:gd name="T7" fmla="*/ 73 h 77"/>
                    <a:gd name="T8" fmla="*/ 15 w 128"/>
                    <a:gd name="T9" fmla="*/ 77 h 77"/>
                    <a:gd name="T10" fmla="*/ 25 w 128"/>
                    <a:gd name="T11" fmla="*/ 73 h 77"/>
                    <a:gd name="T12" fmla="*/ 64 w 128"/>
                    <a:gd name="T13" fmla="*/ 34 h 77"/>
                    <a:gd name="T14" fmla="*/ 103 w 128"/>
                    <a:gd name="T15" fmla="*/ 73 h 77"/>
                    <a:gd name="T16" fmla="*/ 113 w 128"/>
                    <a:gd name="T17" fmla="*/ 77 h 77"/>
                    <a:gd name="T18" fmla="*/ 123 w 128"/>
                    <a:gd name="T19" fmla="*/ 73 h 77"/>
                    <a:gd name="T20" fmla="*/ 123 w 128"/>
                    <a:gd name="T21" fmla="*/ 53 h 77"/>
                    <a:gd name="T22" fmla="*/ 74 w 128"/>
                    <a:gd name="T23" fmla="*/ 4 h 77"/>
                    <a:gd name="T24" fmla="*/ 64 w 128"/>
                    <a:gd name="T2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8" h="77">
                      <a:moveTo>
                        <a:pt x="64" y="0"/>
                      </a:moveTo>
                      <a:cubicBezTo>
                        <a:pt x="60" y="0"/>
                        <a:pt x="57" y="1"/>
                        <a:pt x="54" y="4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0" y="59"/>
                        <a:pt x="0" y="68"/>
                        <a:pt x="5" y="73"/>
                      </a:cubicBezTo>
                      <a:cubicBezTo>
                        <a:pt x="8" y="76"/>
                        <a:pt x="11" y="77"/>
                        <a:pt x="15" y="77"/>
                      </a:cubicBezTo>
                      <a:cubicBezTo>
                        <a:pt x="18" y="77"/>
                        <a:pt x="22" y="76"/>
                        <a:pt x="25" y="73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103" y="73"/>
                        <a:pt x="103" y="73"/>
                        <a:pt x="103" y="73"/>
                      </a:cubicBezTo>
                      <a:cubicBezTo>
                        <a:pt x="106" y="76"/>
                        <a:pt x="109" y="77"/>
                        <a:pt x="113" y="77"/>
                      </a:cubicBezTo>
                      <a:cubicBezTo>
                        <a:pt x="117" y="77"/>
                        <a:pt x="120" y="76"/>
                        <a:pt x="123" y="73"/>
                      </a:cubicBezTo>
                      <a:cubicBezTo>
                        <a:pt x="128" y="68"/>
                        <a:pt x="128" y="59"/>
                        <a:pt x="123" y="53"/>
                      </a:cubicBezTo>
                      <a:cubicBezTo>
                        <a:pt x="74" y="4"/>
                        <a:pt x="74" y="4"/>
                        <a:pt x="74" y="4"/>
                      </a:cubicBezTo>
                      <a:cubicBezTo>
                        <a:pt x="71" y="1"/>
                        <a:pt x="67" y="0"/>
                        <a:pt x="64" y="0"/>
                      </a:cubicBezTo>
                    </a:path>
                  </a:pathLst>
                </a:custGeom>
                <a:solidFill>
                  <a:srgbClr val="00B050">
                    <a:alpha val="66000"/>
                  </a:srgbClr>
                </a:solidFill>
                <a:ln>
                  <a:solidFill>
                    <a:srgbClr val="00B050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2" name="TextBox 101"/>
            <p:cNvSpPr txBox="1"/>
            <p:nvPr/>
          </p:nvSpPr>
          <p:spPr>
            <a:xfrm>
              <a:off x="5782196" y="2992503"/>
              <a:ext cx="3789329" cy="555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小店商品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结构、运营不科学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652120" y="3127358"/>
            <a:ext cx="2506817" cy="812545"/>
            <a:chOff x="5049706" y="4402963"/>
            <a:chExt cx="4549180" cy="1357059"/>
          </a:xfrm>
        </p:grpSpPr>
        <p:grpSp>
          <p:nvGrpSpPr>
            <p:cNvPr id="110" name="组合 109"/>
            <p:cNvGrpSpPr/>
            <p:nvPr/>
          </p:nvGrpSpPr>
          <p:grpSpPr>
            <a:xfrm>
              <a:off x="6213869" y="4402963"/>
              <a:ext cx="573192" cy="648944"/>
              <a:chOff x="6276975" y="4089400"/>
              <a:chExt cx="1065664" cy="1206500"/>
            </a:xfrm>
          </p:grpSpPr>
          <p:sp>
            <p:nvSpPr>
              <p:cNvPr id="112" name="Freeform 179"/>
              <p:cNvSpPr/>
              <p:nvPr/>
            </p:nvSpPr>
            <p:spPr bwMode="auto">
              <a:xfrm>
                <a:off x="6276975" y="4089400"/>
                <a:ext cx="655638" cy="1206500"/>
              </a:xfrm>
              <a:custGeom>
                <a:avLst/>
                <a:gdLst>
                  <a:gd name="T0" fmla="*/ 160 w 175"/>
                  <a:gd name="T1" fmla="*/ 0 h 322"/>
                  <a:gd name="T2" fmla="*/ 160 w 175"/>
                  <a:gd name="T3" fmla="*/ 0 h 322"/>
                  <a:gd name="T4" fmla="*/ 45 w 175"/>
                  <a:gd name="T5" fmla="*/ 61 h 322"/>
                  <a:gd name="T6" fmla="*/ 31 w 175"/>
                  <a:gd name="T7" fmla="*/ 98 h 322"/>
                  <a:gd name="T8" fmla="*/ 28 w 175"/>
                  <a:gd name="T9" fmla="*/ 110 h 322"/>
                  <a:gd name="T10" fmla="*/ 31 w 175"/>
                  <a:gd name="T11" fmla="*/ 136 h 322"/>
                  <a:gd name="T12" fmla="*/ 19 w 175"/>
                  <a:gd name="T13" fmla="*/ 155 h 322"/>
                  <a:gd name="T14" fmla="*/ 0 w 175"/>
                  <a:gd name="T15" fmla="*/ 193 h 322"/>
                  <a:gd name="T16" fmla="*/ 28 w 175"/>
                  <a:gd name="T17" fmla="*/ 216 h 322"/>
                  <a:gd name="T18" fmla="*/ 49 w 175"/>
                  <a:gd name="T19" fmla="*/ 270 h 322"/>
                  <a:gd name="T20" fmla="*/ 85 w 175"/>
                  <a:gd name="T21" fmla="*/ 284 h 322"/>
                  <a:gd name="T22" fmla="*/ 92 w 175"/>
                  <a:gd name="T23" fmla="*/ 288 h 322"/>
                  <a:gd name="T24" fmla="*/ 93 w 175"/>
                  <a:gd name="T25" fmla="*/ 302 h 322"/>
                  <a:gd name="T26" fmla="*/ 100 w 175"/>
                  <a:gd name="T27" fmla="*/ 321 h 322"/>
                  <a:gd name="T28" fmla="*/ 106 w 175"/>
                  <a:gd name="T29" fmla="*/ 322 h 322"/>
                  <a:gd name="T30" fmla="*/ 119 w 175"/>
                  <a:gd name="T31" fmla="*/ 313 h 322"/>
                  <a:gd name="T32" fmla="*/ 117 w 175"/>
                  <a:gd name="T33" fmla="*/ 275 h 322"/>
                  <a:gd name="T34" fmla="*/ 89 w 175"/>
                  <a:gd name="T35" fmla="*/ 256 h 322"/>
                  <a:gd name="T36" fmla="*/ 68 w 175"/>
                  <a:gd name="T37" fmla="*/ 249 h 322"/>
                  <a:gd name="T38" fmla="*/ 57 w 175"/>
                  <a:gd name="T39" fmla="*/ 205 h 322"/>
                  <a:gd name="T40" fmla="*/ 57 w 175"/>
                  <a:gd name="T41" fmla="*/ 205 h 322"/>
                  <a:gd name="T42" fmla="*/ 57 w 175"/>
                  <a:gd name="T43" fmla="*/ 203 h 322"/>
                  <a:gd name="T44" fmla="*/ 57 w 175"/>
                  <a:gd name="T45" fmla="*/ 203 h 322"/>
                  <a:gd name="T46" fmla="*/ 43 w 175"/>
                  <a:gd name="T47" fmla="*/ 189 h 322"/>
                  <a:gd name="T48" fmla="*/ 31 w 175"/>
                  <a:gd name="T49" fmla="*/ 188 h 322"/>
                  <a:gd name="T50" fmla="*/ 42 w 175"/>
                  <a:gd name="T51" fmla="*/ 170 h 322"/>
                  <a:gd name="T52" fmla="*/ 59 w 175"/>
                  <a:gd name="T53" fmla="*/ 130 h 322"/>
                  <a:gd name="T54" fmla="*/ 54 w 175"/>
                  <a:gd name="T55" fmla="*/ 121 h 322"/>
                  <a:gd name="T56" fmla="*/ 54 w 175"/>
                  <a:gd name="T57" fmla="*/ 121 h 322"/>
                  <a:gd name="T58" fmla="*/ 54 w 175"/>
                  <a:gd name="T59" fmla="*/ 120 h 322"/>
                  <a:gd name="T60" fmla="*/ 59 w 175"/>
                  <a:gd name="T61" fmla="*/ 104 h 322"/>
                  <a:gd name="T62" fmla="*/ 70 w 175"/>
                  <a:gd name="T63" fmla="*/ 74 h 322"/>
                  <a:gd name="T64" fmla="*/ 161 w 175"/>
                  <a:gd name="T65" fmla="*/ 28 h 322"/>
                  <a:gd name="T66" fmla="*/ 174 w 175"/>
                  <a:gd name="T67" fmla="*/ 14 h 322"/>
                  <a:gd name="T68" fmla="*/ 160 w 175"/>
                  <a:gd name="T69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5" h="322">
                    <a:moveTo>
                      <a:pt x="160" y="0"/>
                    </a:moveTo>
                    <a:cubicBezTo>
                      <a:pt x="160" y="0"/>
                      <a:pt x="160" y="0"/>
                      <a:pt x="160" y="0"/>
                    </a:cubicBezTo>
                    <a:cubicBezTo>
                      <a:pt x="103" y="2"/>
                      <a:pt x="64" y="23"/>
                      <a:pt x="45" y="61"/>
                    </a:cubicBezTo>
                    <a:cubicBezTo>
                      <a:pt x="37" y="76"/>
                      <a:pt x="34" y="88"/>
                      <a:pt x="31" y="98"/>
                    </a:cubicBezTo>
                    <a:cubicBezTo>
                      <a:pt x="30" y="102"/>
                      <a:pt x="29" y="106"/>
                      <a:pt x="28" y="110"/>
                    </a:cubicBezTo>
                    <a:cubicBezTo>
                      <a:pt x="23" y="123"/>
                      <a:pt x="27" y="131"/>
                      <a:pt x="31" y="136"/>
                    </a:cubicBezTo>
                    <a:cubicBezTo>
                      <a:pt x="28" y="141"/>
                      <a:pt x="23" y="149"/>
                      <a:pt x="19" y="155"/>
                    </a:cubicBezTo>
                    <a:cubicBezTo>
                      <a:pt x="5" y="177"/>
                      <a:pt x="0" y="185"/>
                      <a:pt x="0" y="193"/>
                    </a:cubicBezTo>
                    <a:cubicBezTo>
                      <a:pt x="0" y="205"/>
                      <a:pt x="10" y="213"/>
                      <a:pt x="28" y="216"/>
                    </a:cubicBezTo>
                    <a:cubicBezTo>
                      <a:pt x="29" y="231"/>
                      <a:pt x="32" y="255"/>
                      <a:pt x="49" y="270"/>
                    </a:cubicBezTo>
                    <a:cubicBezTo>
                      <a:pt x="60" y="279"/>
                      <a:pt x="73" y="282"/>
                      <a:pt x="85" y="284"/>
                    </a:cubicBezTo>
                    <a:cubicBezTo>
                      <a:pt x="89" y="284"/>
                      <a:pt x="91" y="286"/>
                      <a:pt x="92" y="288"/>
                    </a:cubicBezTo>
                    <a:cubicBezTo>
                      <a:pt x="95" y="293"/>
                      <a:pt x="94" y="300"/>
                      <a:pt x="93" y="302"/>
                    </a:cubicBezTo>
                    <a:cubicBezTo>
                      <a:pt x="90" y="309"/>
                      <a:pt x="93" y="317"/>
                      <a:pt x="100" y="321"/>
                    </a:cubicBezTo>
                    <a:cubicBezTo>
                      <a:pt x="102" y="321"/>
                      <a:pt x="104" y="322"/>
                      <a:pt x="106" y="322"/>
                    </a:cubicBezTo>
                    <a:cubicBezTo>
                      <a:pt x="111" y="322"/>
                      <a:pt x="116" y="319"/>
                      <a:pt x="119" y="313"/>
                    </a:cubicBezTo>
                    <a:cubicBezTo>
                      <a:pt x="123" y="304"/>
                      <a:pt x="124" y="288"/>
                      <a:pt x="117" y="275"/>
                    </a:cubicBezTo>
                    <a:cubicBezTo>
                      <a:pt x="111" y="265"/>
                      <a:pt x="101" y="258"/>
                      <a:pt x="89" y="256"/>
                    </a:cubicBezTo>
                    <a:cubicBezTo>
                      <a:pt x="79" y="254"/>
                      <a:pt x="72" y="253"/>
                      <a:pt x="68" y="249"/>
                    </a:cubicBezTo>
                    <a:cubicBezTo>
                      <a:pt x="56" y="238"/>
                      <a:pt x="56" y="213"/>
                      <a:pt x="57" y="205"/>
                    </a:cubicBezTo>
                    <a:cubicBezTo>
                      <a:pt x="57" y="205"/>
                      <a:pt x="57" y="205"/>
                      <a:pt x="57" y="205"/>
                    </a:cubicBezTo>
                    <a:cubicBezTo>
                      <a:pt x="57" y="204"/>
                      <a:pt x="57" y="204"/>
                      <a:pt x="57" y="203"/>
                    </a:cubicBezTo>
                    <a:cubicBezTo>
                      <a:pt x="57" y="203"/>
                      <a:pt x="57" y="203"/>
                      <a:pt x="57" y="203"/>
                    </a:cubicBezTo>
                    <a:cubicBezTo>
                      <a:pt x="57" y="195"/>
                      <a:pt x="51" y="189"/>
                      <a:pt x="43" y="189"/>
                    </a:cubicBezTo>
                    <a:cubicBezTo>
                      <a:pt x="39" y="189"/>
                      <a:pt x="35" y="189"/>
                      <a:pt x="31" y="188"/>
                    </a:cubicBezTo>
                    <a:cubicBezTo>
                      <a:pt x="35" y="183"/>
                      <a:pt x="39" y="176"/>
                      <a:pt x="42" y="170"/>
                    </a:cubicBezTo>
                    <a:cubicBezTo>
                      <a:pt x="58" y="147"/>
                      <a:pt x="63" y="139"/>
                      <a:pt x="59" y="130"/>
                    </a:cubicBezTo>
                    <a:cubicBezTo>
                      <a:pt x="58" y="126"/>
                      <a:pt x="56" y="123"/>
                      <a:pt x="54" y="121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56" y="115"/>
                      <a:pt x="57" y="110"/>
                      <a:pt x="59" y="104"/>
                    </a:cubicBezTo>
                    <a:cubicBezTo>
                      <a:pt x="61" y="96"/>
                      <a:pt x="63" y="86"/>
                      <a:pt x="70" y="74"/>
                    </a:cubicBezTo>
                    <a:cubicBezTo>
                      <a:pt x="85" y="45"/>
                      <a:pt x="114" y="30"/>
                      <a:pt x="161" y="28"/>
                    </a:cubicBezTo>
                    <a:cubicBezTo>
                      <a:pt x="169" y="28"/>
                      <a:pt x="175" y="21"/>
                      <a:pt x="174" y="14"/>
                    </a:cubicBezTo>
                    <a:cubicBezTo>
                      <a:pt x="174" y="6"/>
                      <a:pt x="168" y="0"/>
                      <a:pt x="160" y="0"/>
                    </a:cubicBezTo>
                  </a:path>
                </a:pathLst>
              </a:custGeom>
              <a:solidFill>
                <a:srgbClr val="9D9D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184"/>
              <p:cNvSpPr/>
              <p:nvPr/>
            </p:nvSpPr>
            <p:spPr bwMode="auto">
              <a:xfrm>
                <a:off x="6796539" y="4089400"/>
                <a:ext cx="546100" cy="1206500"/>
              </a:xfrm>
              <a:custGeom>
                <a:avLst/>
                <a:gdLst>
                  <a:gd name="T0" fmla="*/ 19 w 146"/>
                  <a:gd name="T1" fmla="*/ 0 h 322"/>
                  <a:gd name="T2" fmla="*/ 14 w 146"/>
                  <a:gd name="T3" fmla="*/ 0 h 322"/>
                  <a:gd name="T4" fmla="*/ 0 w 146"/>
                  <a:gd name="T5" fmla="*/ 15 h 322"/>
                  <a:gd name="T6" fmla="*/ 14 w 146"/>
                  <a:gd name="T7" fmla="*/ 28 h 322"/>
                  <a:gd name="T8" fmla="*/ 15 w 146"/>
                  <a:gd name="T9" fmla="*/ 28 h 322"/>
                  <a:gd name="T10" fmla="*/ 19 w 146"/>
                  <a:gd name="T11" fmla="*/ 28 h 322"/>
                  <a:gd name="T12" fmla="*/ 90 w 146"/>
                  <a:gd name="T13" fmla="*/ 55 h 322"/>
                  <a:gd name="T14" fmla="*/ 118 w 146"/>
                  <a:gd name="T15" fmla="*/ 123 h 322"/>
                  <a:gd name="T16" fmla="*/ 93 w 146"/>
                  <a:gd name="T17" fmla="*/ 208 h 322"/>
                  <a:gd name="T18" fmla="*/ 78 w 146"/>
                  <a:gd name="T19" fmla="*/ 280 h 322"/>
                  <a:gd name="T20" fmla="*/ 82 w 146"/>
                  <a:gd name="T21" fmla="*/ 295 h 322"/>
                  <a:gd name="T22" fmla="*/ 86 w 146"/>
                  <a:gd name="T23" fmla="*/ 312 h 322"/>
                  <a:gd name="T24" fmla="*/ 99 w 146"/>
                  <a:gd name="T25" fmla="*/ 322 h 322"/>
                  <a:gd name="T26" fmla="*/ 104 w 146"/>
                  <a:gd name="T27" fmla="*/ 321 h 322"/>
                  <a:gd name="T28" fmla="*/ 113 w 146"/>
                  <a:gd name="T29" fmla="*/ 303 h 322"/>
                  <a:gd name="T30" fmla="*/ 109 w 146"/>
                  <a:gd name="T31" fmla="*/ 288 h 322"/>
                  <a:gd name="T32" fmla="*/ 105 w 146"/>
                  <a:gd name="T33" fmla="*/ 273 h 322"/>
                  <a:gd name="T34" fmla="*/ 118 w 146"/>
                  <a:gd name="T35" fmla="*/ 222 h 322"/>
                  <a:gd name="T36" fmla="*/ 146 w 146"/>
                  <a:gd name="T37" fmla="*/ 123 h 322"/>
                  <a:gd name="T38" fmla="*/ 110 w 146"/>
                  <a:gd name="T39" fmla="*/ 35 h 322"/>
                  <a:gd name="T40" fmla="*/ 19 w 146"/>
                  <a:gd name="T41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6" h="322">
                    <a:moveTo>
                      <a:pt x="19" y="0"/>
                    </a:moveTo>
                    <a:cubicBezTo>
                      <a:pt x="18" y="0"/>
                      <a:pt x="16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1" y="22"/>
                      <a:pt x="7" y="28"/>
                      <a:pt x="14" y="28"/>
                    </a:cubicBezTo>
                    <a:cubicBezTo>
                      <a:pt x="14" y="28"/>
                      <a:pt x="15" y="28"/>
                      <a:pt x="15" y="28"/>
                    </a:cubicBezTo>
                    <a:cubicBezTo>
                      <a:pt x="16" y="28"/>
                      <a:pt x="18" y="28"/>
                      <a:pt x="19" y="28"/>
                    </a:cubicBezTo>
                    <a:cubicBezTo>
                      <a:pt x="47" y="28"/>
                      <a:pt x="73" y="38"/>
                      <a:pt x="90" y="55"/>
                    </a:cubicBezTo>
                    <a:cubicBezTo>
                      <a:pt x="108" y="72"/>
                      <a:pt x="118" y="96"/>
                      <a:pt x="118" y="123"/>
                    </a:cubicBezTo>
                    <a:cubicBezTo>
                      <a:pt x="118" y="163"/>
                      <a:pt x="105" y="187"/>
                      <a:pt x="93" y="208"/>
                    </a:cubicBezTo>
                    <a:cubicBezTo>
                      <a:pt x="81" y="230"/>
                      <a:pt x="70" y="251"/>
                      <a:pt x="78" y="280"/>
                    </a:cubicBezTo>
                    <a:cubicBezTo>
                      <a:pt x="82" y="295"/>
                      <a:pt x="82" y="295"/>
                      <a:pt x="82" y="295"/>
                    </a:cubicBezTo>
                    <a:cubicBezTo>
                      <a:pt x="84" y="303"/>
                      <a:pt x="85" y="308"/>
                      <a:pt x="86" y="312"/>
                    </a:cubicBezTo>
                    <a:cubicBezTo>
                      <a:pt x="88" y="318"/>
                      <a:pt x="94" y="322"/>
                      <a:pt x="99" y="322"/>
                    </a:cubicBezTo>
                    <a:cubicBezTo>
                      <a:pt x="101" y="322"/>
                      <a:pt x="102" y="321"/>
                      <a:pt x="104" y="321"/>
                    </a:cubicBezTo>
                    <a:cubicBezTo>
                      <a:pt x="111" y="319"/>
                      <a:pt x="115" y="311"/>
                      <a:pt x="113" y="303"/>
                    </a:cubicBezTo>
                    <a:cubicBezTo>
                      <a:pt x="112" y="300"/>
                      <a:pt x="110" y="295"/>
                      <a:pt x="109" y="288"/>
                    </a:cubicBezTo>
                    <a:cubicBezTo>
                      <a:pt x="105" y="273"/>
                      <a:pt x="105" y="273"/>
                      <a:pt x="105" y="273"/>
                    </a:cubicBezTo>
                    <a:cubicBezTo>
                      <a:pt x="100" y="255"/>
                      <a:pt x="107" y="242"/>
                      <a:pt x="118" y="222"/>
                    </a:cubicBezTo>
                    <a:cubicBezTo>
                      <a:pt x="130" y="199"/>
                      <a:pt x="146" y="170"/>
                      <a:pt x="146" y="123"/>
                    </a:cubicBezTo>
                    <a:cubicBezTo>
                      <a:pt x="146" y="88"/>
                      <a:pt x="133" y="57"/>
                      <a:pt x="110" y="35"/>
                    </a:cubicBezTo>
                    <a:cubicBezTo>
                      <a:pt x="87" y="12"/>
                      <a:pt x="54" y="0"/>
                      <a:pt x="19" y="0"/>
                    </a:cubicBezTo>
                  </a:path>
                </a:pathLst>
              </a:custGeom>
              <a:solidFill>
                <a:srgbClr val="9D9D9D">
                  <a:alpha val="6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14" name="Group 188"/>
              <p:cNvGrpSpPr>
                <a:grpSpLocks noChangeAspect="1"/>
              </p:cNvGrpSpPr>
              <p:nvPr/>
            </p:nvGrpSpPr>
            <p:grpSpPr bwMode="auto">
              <a:xfrm>
                <a:off x="6671022" y="4437112"/>
                <a:ext cx="349250" cy="615950"/>
                <a:chOff x="3255" y="2503"/>
                <a:chExt cx="220" cy="388"/>
              </a:xfrm>
            </p:grpSpPr>
            <p:sp>
              <p:nvSpPr>
                <p:cNvPr id="115" name="Oval 189"/>
                <p:cNvSpPr>
                  <a:spLocks noChangeArrowheads="1"/>
                </p:cNvSpPr>
                <p:nvPr/>
              </p:nvSpPr>
              <p:spPr bwMode="auto">
                <a:xfrm>
                  <a:off x="3328" y="2839"/>
                  <a:ext cx="52" cy="5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90"/>
                <p:cNvSpPr/>
                <p:nvPr/>
              </p:nvSpPr>
              <p:spPr bwMode="auto">
                <a:xfrm>
                  <a:off x="3255" y="2503"/>
                  <a:ext cx="220" cy="307"/>
                </a:xfrm>
                <a:custGeom>
                  <a:avLst/>
                  <a:gdLst>
                    <a:gd name="T0" fmla="*/ 42 w 93"/>
                    <a:gd name="T1" fmla="*/ 0 h 130"/>
                    <a:gd name="T2" fmla="*/ 4 w 93"/>
                    <a:gd name="T3" fmla="*/ 16 h 130"/>
                    <a:gd name="T4" fmla="*/ 5 w 93"/>
                    <a:gd name="T5" fmla="*/ 30 h 130"/>
                    <a:gd name="T6" fmla="*/ 11 w 93"/>
                    <a:gd name="T7" fmla="*/ 33 h 130"/>
                    <a:gd name="T8" fmla="*/ 19 w 93"/>
                    <a:gd name="T9" fmla="*/ 30 h 130"/>
                    <a:gd name="T10" fmla="*/ 42 w 93"/>
                    <a:gd name="T11" fmla="*/ 20 h 130"/>
                    <a:gd name="T12" fmla="*/ 73 w 93"/>
                    <a:gd name="T13" fmla="*/ 51 h 130"/>
                    <a:gd name="T14" fmla="*/ 42 w 93"/>
                    <a:gd name="T15" fmla="*/ 83 h 130"/>
                    <a:gd name="T16" fmla="*/ 32 w 93"/>
                    <a:gd name="T17" fmla="*/ 93 h 130"/>
                    <a:gd name="T18" fmla="*/ 32 w 93"/>
                    <a:gd name="T19" fmla="*/ 120 h 130"/>
                    <a:gd name="T20" fmla="*/ 42 w 93"/>
                    <a:gd name="T21" fmla="*/ 130 h 130"/>
                    <a:gd name="T22" fmla="*/ 52 w 93"/>
                    <a:gd name="T23" fmla="*/ 120 h 130"/>
                    <a:gd name="T24" fmla="*/ 52 w 93"/>
                    <a:gd name="T25" fmla="*/ 102 h 130"/>
                    <a:gd name="T26" fmla="*/ 93 w 93"/>
                    <a:gd name="T27" fmla="*/ 51 h 130"/>
                    <a:gd name="T28" fmla="*/ 42 w 93"/>
                    <a:gd name="T2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3" h="130">
                      <a:moveTo>
                        <a:pt x="42" y="0"/>
                      </a:moveTo>
                      <a:cubicBezTo>
                        <a:pt x="28" y="0"/>
                        <a:pt x="14" y="6"/>
                        <a:pt x="4" y="16"/>
                      </a:cubicBezTo>
                      <a:cubicBezTo>
                        <a:pt x="0" y="20"/>
                        <a:pt x="0" y="26"/>
                        <a:pt x="5" y="30"/>
                      </a:cubicBezTo>
                      <a:cubicBezTo>
                        <a:pt x="6" y="32"/>
                        <a:pt x="9" y="33"/>
                        <a:pt x="11" y="33"/>
                      </a:cubicBezTo>
                      <a:cubicBezTo>
                        <a:pt x="14" y="33"/>
                        <a:pt x="17" y="32"/>
                        <a:pt x="19" y="30"/>
                      </a:cubicBezTo>
                      <a:cubicBezTo>
                        <a:pt x="25" y="23"/>
                        <a:pt x="33" y="20"/>
                        <a:pt x="42" y="20"/>
                      </a:cubicBezTo>
                      <a:cubicBezTo>
                        <a:pt x="59" y="20"/>
                        <a:pt x="73" y="34"/>
                        <a:pt x="73" y="51"/>
                      </a:cubicBezTo>
                      <a:cubicBezTo>
                        <a:pt x="73" y="69"/>
                        <a:pt x="59" y="83"/>
                        <a:pt x="42" y="83"/>
                      </a:cubicBezTo>
                      <a:cubicBezTo>
                        <a:pt x="36" y="83"/>
                        <a:pt x="32" y="87"/>
                        <a:pt x="32" y="93"/>
                      </a:cubicBezTo>
                      <a:cubicBezTo>
                        <a:pt x="32" y="120"/>
                        <a:pt x="32" y="120"/>
                        <a:pt x="32" y="120"/>
                      </a:cubicBezTo>
                      <a:cubicBezTo>
                        <a:pt x="32" y="126"/>
                        <a:pt x="36" y="130"/>
                        <a:pt x="42" y="130"/>
                      </a:cubicBezTo>
                      <a:cubicBezTo>
                        <a:pt x="47" y="130"/>
                        <a:pt x="52" y="126"/>
                        <a:pt x="52" y="120"/>
                      </a:cubicBezTo>
                      <a:cubicBezTo>
                        <a:pt x="52" y="102"/>
                        <a:pt x="52" y="102"/>
                        <a:pt x="52" y="102"/>
                      </a:cubicBezTo>
                      <a:cubicBezTo>
                        <a:pt x="75" y="97"/>
                        <a:pt x="93" y="76"/>
                        <a:pt x="93" y="51"/>
                      </a:cubicBezTo>
                      <a:cubicBezTo>
                        <a:pt x="93" y="23"/>
                        <a:pt x="70" y="0"/>
                        <a:pt x="4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11" name="TextBox 110"/>
            <p:cNvSpPr txBox="1"/>
            <p:nvPr/>
          </p:nvSpPr>
          <p:spPr>
            <a:xfrm>
              <a:off x="5049706" y="5245993"/>
              <a:ext cx="4549180" cy="514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终端毛利率构成不</a:t>
              </a: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科学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007610" y="3048201"/>
            <a:ext cx="2647017" cy="675677"/>
            <a:chOff x="912332" y="2179189"/>
            <a:chExt cx="3597445" cy="1239618"/>
          </a:xfrm>
        </p:grpSpPr>
        <p:grpSp>
          <p:nvGrpSpPr>
            <p:cNvPr id="127" name="组合 126"/>
            <p:cNvGrpSpPr/>
            <p:nvPr/>
          </p:nvGrpSpPr>
          <p:grpSpPr>
            <a:xfrm>
              <a:off x="1532566" y="2179189"/>
              <a:ext cx="563139" cy="617194"/>
              <a:chOff x="1117600" y="2119313"/>
              <a:chExt cx="1108075" cy="1214437"/>
            </a:xfrm>
          </p:grpSpPr>
          <p:sp>
            <p:nvSpPr>
              <p:cNvPr id="129" name="Freeform 215"/>
              <p:cNvSpPr/>
              <p:nvPr/>
            </p:nvSpPr>
            <p:spPr bwMode="auto">
              <a:xfrm>
                <a:off x="1117600" y="2119313"/>
                <a:ext cx="900113" cy="1214437"/>
              </a:xfrm>
              <a:custGeom>
                <a:avLst/>
                <a:gdLst>
                  <a:gd name="T0" fmla="*/ 190 w 240"/>
                  <a:gd name="T1" fmla="*/ 0 h 324"/>
                  <a:gd name="T2" fmla="*/ 50 w 240"/>
                  <a:gd name="T3" fmla="*/ 0 h 324"/>
                  <a:gd name="T4" fmla="*/ 0 w 240"/>
                  <a:gd name="T5" fmla="*/ 50 h 324"/>
                  <a:gd name="T6" fmla="*/ 0 w 240"/>
                  <a:gd name="T7" fmla="*/ 274 h 324"/>
                  <a:gd name="T8" fmla="*/ 50 w 240"/>
                  <a:gd name="T9" fmla="*/ 324 h 324"/>
                  <a:gd name="T10" fmla="*/ 190 w 240"/>
                  <a:gd name="T11" fmla="*/ 324 h 324"/>
                  <a:gd name="T12" fmla="*/ 200 w 240"/>
                  <a:gd name="T13" fmla="*/ 314 h 324"/>
                  <a:gd name="T14" fmla="*/ 190 w 240"/>
                  <a:gd name="T15" fmla="*/ 304 h 324"/>
                  <a:gd name="T16" fmla="*/ 50 w 240"/>
                  <a:gd name="T17" fmla="*/ 304 h 324"/>
                  <a:gd name="T18" fmla="*/ 20 w 240"/>
                  <a:gd name="T19" fmla="*/ 274 h 324"/>
                  <a:gd name="T20" fmla="*/ 20 w 240"/>
                  <a:gd name="T21" fmla="*/ 50 h 324"/>
                  <a:gd name="T22" fmla="*/ 50 w 240"/>
                  <a:gd name="T23" fmla="*/ 20 h 324"/>
                  <a:gd name="T24" fmla="*/ 190 w 240"/>
                  <a:gd name="T25" fmla="*/ 20 h 324"/>
                  <a:gd name="T26" fmla="*/ 220 w 240"/>
                  <a:gd name="T27" fmla="*/ 50 h 324"/>
                  <a:gd name="T28" fmla="*/ 220 w 240"/>
                  <a:gd name="T29" fmla="*/ 135 h 324"/>
                  <a:gd name="T30" fmla="*/ 230 w 240"/>
                  <a:gd name="T31" fmla="*/ 145 h 324"/>
                  <a:gd name="T32" fmla="*/ 240 w 240"/>
                  <a:gd name="T33" fmla="*/ 135 h 324"/>
                  <a:gd name="T34" fmla="*/ 240 w 240"/>
                  <a:gd name="T35" fmla="*/ 50 h 324"/>
                  <a:gd name="T36" fmla="*/ 190 w 240"/>
                  <a:gd name="T3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324">
                    <a:moveTo>
                      <a:pt x="19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23" y="0"/>
                      <a:pt x="0" y="22"/>
                      <a:pt x="0" y="50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0" y="301"/>
                      <a:pt x="23" y="324"/>
                      <a:pt x="50" y="324"/>
                    </a:cubicBezTo>
                    <a:cubicBezTo>
                      <a:pt x="190" y="324"/>
                      <a:pt x="190" y="324"/>
                      <a:pt x="190" y="324"/>
                    </a:cubicBezTo>
                    <a:cubicBezTo>
                      <a:pt x="195" y="324"/>
                      <a:pt x="200" y="319"/>
                      <a:pt x="200" y="314"/>
                    </a:cubicBezTo>
                    <a:cubicBezTo>
                      <a:pt x="200" y="308"/>
                      <a:pt x="195" y="304"/>
                      <a:pt x="190" y="304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34" y="304"/>
                      <a:pt x="20" y="290"/>
                      <a:pt x="20" y="274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33"/>
                      <a:pt x="34" y="20"/>
                      <a:pt x="50" y="20"/>
                    </a:cubicBezTo>
                    <a:cubicBezTo>
                      <a:pt x="190" y="20"/>
                      <a:pt x="190" y="20"/>
                      <a:pt x="190" y="20"/>
                    </a:cubicBezTo>
                    <a:cubicBezTo>
                      <a:pt x="206" y="20"/>
                      <a:pt x="220" y="33"/>
                      <a:pt x="220" y="50"/>
                    </a:cubicBezTo>
                    <a:cubicBezTo>
                      <a:pt x="220" y="135"/>
                      <a:pt x="220" y="135"/>
                      <a:pt x="220" y="135"/>
                    </a:cubicBezTo>
                    <a:cubicBezTo>
                      <a:pt x="220" y="140"/>
                      <a:pt x="224" y="145"/>
                      <a:pt x="230" y="145"/>
                    </a:cubicBezTo>
                    <a:cubicBezTo>
                      <a:pt x="235" y="145"/>
                      <a:pt x="240" y="140"/>
                      <a:pt x="240" y="135"/>
                    </a:cubicBezTo>
                    <a:cubicBezTo>
                      <a:pt x="240" y="50"/>
                      <a:pt x="240" y="50"/>
                      <a:pt x="240" y="50"/>
                    </a:cubicBezTo>
                    <a:cubicBezTo>
                      <a:pt x="240" y="22"/>
                      <a:pt x="217" y="0"/>
                      <a:pt x="190" y="0"/>
                    </a:cubicBezTo>
                  </a:path>
                </a:pathLst>
              </a:custGeom>
              <a:solidFill>
                <a:srgbClr val="9D9D9D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220"/>
              <p:cNvSpPr>
                <a:spLocks noEditPoints="1"/>
              </p:cNvSpPr>
              <p:nvPr/>
            </p:nvSpPr>
            <p:spPr bwMode="auto">
              <a:xfrm>
                <a:off x="1249364" y="2405063"/>
                <a:ext cx="633413" cy="663575"/>
              </a:xfrm>
              <a:custGeom>
                <a:avLst/>
                <a:gdLst>
                  <a:gd name="T0" fmla="*/ 163 w 169"/>
                  <a:gd name="T1" fmla="*/ 55 h 177"/>
                  <a:gd name="T2" fmla="*/ 107 w 169"/>
                  <a:gd name="T3" fmla="*/ 55 h 177"/>
                  <a:gd name="T4" fmla="*/ 101 w 169"/>
                  <a:gd name="T5" fmla="*/ 61 h 177"/>
                  <a:gd name="T6" fmla="*/ 107 w 169"/>
                  <a:gd name="T7" fmla="*/ 67 h 177"/>
                  <a:gd name="T8" fmla="*/ 163 w 169"/>
                  <a:gd name="T9" fmla="*/ 67 h 177"/>
                  <a:gd name="T10" fmla="*/ 169 w 169"/>
                  <a:gd name="T11" fmla="*/ 61 h 177"/>
                  <a:gd name="T12" fmla="*/ 163 w 169"/>
                  <a:gd name="T13" fmla="*/ 55 h 177"/>
                  <a:gd name="T14" fmla="*/ 74 w 169"/>
                  <a:gd name="T15" fmla="*/ 55 h 177"/>
                  <a:gd name="T16" fmla="*/ 6 w 169"/>
                  <a:gd name="T17" fmla="*/ 55 h 177"/>
                  <a:gd name="T18" fmla="*/ 0 w 169"/>
                  <a:gd name="T19" fmla="*/ 61 h 177"/>
                  <a:gd name="T20" fmla="*/ 6 w 169"/>
                  <a:gd name="T21" fmla="*/ 67 h 177"/>
                  <a:gd name="T22" fmla="*/ 74 w 169"/>
                  <a:gd name="T23" fmla="*/ 67 h 177"/>
                  <a:gd name="T24" fmla="*/ 80 w 169"/>
                  <a:gd name="T25" fmla="*/ 61 h 177"/>
                  <a:gd name="T26" fmla="*/ 74 w 169"/>
                  <a:gd name="T27" fmla="*/ 55 h 177"/>
                  <a:gd name="T28" fmla="*/ 110 w 169"/>
                  <a:gd name="T29" fmla="*/ 110 h 177"/>
                  <a:gd name="T30" fmla="*/ 96 w 169"/>
                  <a:gd name="T31" fmla="*/ 110 h 177"/>
                  <a:gd name="T32" fmla="*/ 90 w 169"/>
                  <a:gd name="T33" fmla="*/ 116 h 177"/>
                  <a:gd name="T34" fmla="*/ 96 w 169"/>
                  <a:gd name="T35" fmla="*/ 122 h 177"/>
                  <a:gd name="T36" fmla="*/ 110 w 169"/>
                  <a:gd name="T37" fmla="*/ 122 h 177"/>
                  <a:gd name="T38" fmla="*/ 116 w 169"/>
                  <a:gd name="T39" fmla="*/ 116 h 177"/>
                  <a:gd name="T40" fmla="*/ 110 w 169"/>
                  <a:gd name="T41" fmla="*/ 110 h 177"/>
                  <a:gd name="T42" fmla="*/ 72 w 169"/>
                  <a:gd name="T43" fmla="*/ 110 h 177"/>
                  <a:gd name="T44" fmla="*/ 6 w 169"/>
                  <a:gd name="T45" fmla="*/ 110 h 177"/>
                  <a:gd name="T46" fmla="*/ 0 w 169"/>
                  <a:gd name="T47" fmla="*/ 116 h 177"/>
                  <a:gd name="T48" fmla="*/ 6 w 169"/>
                  <a:gd name="T49" fmla="*/ 122 h 177"/>
                  <a:gd name="T50" fmla="*/ 72 w 169"/>
                  <a:gd name="T51" fmla="*/ 122 h 177"/>
                  <a:gd name="T52" fmla="*/ 78 w 169"/>
                  <a:gd name="T53" fmla="*/ 116 h 177"/>
                  <a:gd name="T54" fmla="*/ 72 w 169"/>
                  <a:gd name="T55" fmla="*/ 110 h 177"/>
                  <a:gd name="T56" fmla="*/ 110 w 169"/>
                  <a:gd name="T57" fmla="*/ 165 h 177"/>
                  <a:gd name="T58" fmla="*/ 6 w 169"/>
                  <a:gd name="T59" fmla="*/ 165 h 177"/>
                  <a:gd name="T60" fmla="*/ 0 w 169"/>
                  <a:gd name="T61" fmla="*/ 171 h 177"/>
                  <a:gd name="T62" fmla="*/ 6 w 169"/>
                  <a:gd name="T63" fmla="*/ 177 h 177"/>
                  <a:gd name="T64" fmla="*/ 110 w 169"/>
                  <a:gd name="T65" fmla="*/ 177 h 177"/>
                  <a:gd name="T66" fmla="*/ 116 w 169"/>
                  <a:gd name="T67" fmla="*/ 171 h 177"/>
                  <a:gd name="T68" fmla="*/ 110 w 169"/>
                  <a:gd name="T69" fmla="*/ 165 h 177"/>
                  <a:gd name="T70" fmla="*/ 163 w 169"/>
                  <a:gd name="T71" fmla="*/ 0 h 177"/>
                  <a:gd name="T72" fmla="*/ 6 w 169"/>
                  <a:gd name="T73" fmla="*/ 0 h 177"/>
                  <a:gd name="T74" fmla="*/ 0 w 169"/>
                  <a:gd name="T75" fmla="*/ 6 h 177"/>
                  <a:gd name="T76" fmla="*/ 6 w 169"/>
                  <a:gd name="T77" fmla="*/ 12 h 177"/>
                  <a:gd name="T78" fmla="*/ 163 w 169"/>
                  <a:gd name="T79" fmla="*/ 12 h 177"/>
                  <a:gd name="T80" fmla="*/ 169 w 169"/>
                  <a:gd name="T81" fmla="*/ 6 h 177"/>
                  <a:gd name="T82" fmla="*/ 163 w 169"/>
                  <a:gd name="T8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9" h="177">
                    <a:moveTo>
                      <a:pt x="163" y="55"/>
                    </a:moveTo>
                    <a:cubicBezTo>
                      <a:pt x="107" y="55"/>
                      <a:pt x="107" y="55"/>
                      <a:pt x="107" y="55"/>
                    </a:cubicBezTo>
                    <a:cubicBezTo>
                      <a:pt x="104" y="55"/>
                      <a:pt x="101" y="58"/>
                      <a:pt x="101" y="61"/>
                    </a:cubicBezTo>
                    <a:cubicBezTo>
                      <a:pt x="101" y="64"/>
                      <a:pt x="104" y="67"/>
                      <a:pt x="107" y="67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6" y="67"/>
                      <a:pt x="169" y="64"/>
                      <a:pt x="169" y="61"/>
                    </a:cubicBezTo>
                    <a:cubicBezTo>
                      <a:pt x="169" y="58"/>
                      <a:pt x="166" y="55"/>
                      <a:pt x="163" y="55"/>
                    </a:cubicBezTo>
                    <a:moveTo>
                      <a:pt x="74" y="55"/>
                    </a:moveTo>
                    <a:cubicBezTo>
                      <a:pt x="6" y="55"/>
                      <a:pt x="6" y="55"/>
                      <a:pt x="6" y="55"/>
                    </a:cubicBezTo>
                    <a:cubicBezTo>
                      <a:pt x="3" y="55"/>
                      <a:pt x="0" y="58"/>
                      <a:pt x="0" y="61"/>
                    </a:cubicBezTo>
                    <a:cubicBezTo>
                      <a:pt x="0" y="64"/>
                      <a:pt x="3" y="67"/>
                      <a:pt x="6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8" y="67"/>
                      <a:pt x="80" y="64"/>
                      <a:pt x="80" y="61"/>
                    </a:cubicBezTo>
                    <a:cubicBezTo>
                      <a:pt x="80" y="58"/>
                      <a:pt x="78" y="55"/>
                      <a:pt x="74" y="55"/>
                    </a:cubicBezTo>
                    <a:moveTo>
                      <a:pt x="110" y="110"/>
                    </a:moveTo>
                    <a:cubicBezTo>
                      <a:pt x="96" y="110"/>
                      <a:pt x="96" y="110"/>
                      <a:pt x="96" y="110"/>
                    </a:cubicBezTo>
                    <a:cubicBezTo>
                      <a:pt x="93" y="110"/>
                      <a:pt x="90" y="113"/>
                      <a:pt x="90" y="116"/>
                    </a:cubicBezTo>
                    <a:cubicBezTo>
                      <a:pt x="90" y="119"/>
                      <a:pt x="93" y="122"/>
                      <a:pt x="96" y="122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3" y="122"/>
                      <a:pt x="116" y="119"/>
                      <a:pt x="116" y="116"/>
                    </a:cubicBezTo>
                    <a:cubicBezTo>
                      <a:pt x="116" y="113"/>
                      <a:pt x="113" y="110"/>
                      <a:pt x="110" y="110"/>
                    </a:cubicBezTo>
                    <a:moveTo>
                      <a:pt x="7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13"/>
                      <a:pt x="0" y="116"/>
                    </a:cubicBezTo>
                    <a:cubicBezTo>
                      <a:pt x="0" y="119"/>
                      <a:pt x="3" y="122"/>
                      <a:pt x="6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5" y="122"/>
                      <a:pt x="78" y="119"/>
                      <a:pt x="78" y="116"/>
                    </a:cubicBezTo>
                    <a:cubicBezTo>
                      <a:pt x="78" y="113"/>
                      <a:pt x="75" y="110"/>
                      <a:pt x="72" y="110"/>
                    </a:cubicBezTo>
                    <a:moveTo>
                      <a:pt x="110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3" y="165"/>
                      <a:pt x="0" y="168"/>
                      <a:pt x="0" y="171"/>
                    </a:cubicBezTo>
                    <a:cubicBezTo>
                      <a:pt x="0" y="174"/>
                      <a:pt x="3" y="177"/>
                      <a:pt x="6" y="177"/>
                    </a:cubicBezTo>
                    <a:cubicBezTo>
                      <a:pt x="110" y="177"/>
                      <a:pt x="110" y="177"/>
                      <a:pt x="110" y="177"/>
                    </a:cubicBezTo>
                    <a:cubicBezTo>
                      <a:pt x="113" y="177"/>
                      <a:pt x="116" y="174"/>
                      <a:pt x="116" y="171"/>
                    </a:cubicBezTo>
                    <a:cubicBezTo>
                      <a:pt x="116" y="168"/>
                      <a:pt x="113" y="165"/>
                      <a:pt x="110" y="165"/>
                    </a:cubicBezTo>
                    <a:moveTo>
                      <a:pt x="16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63" y="12"/>
                      <a:pt x="163" y="12"/>
                      <a:pt x="163" y="12"/>
                    </a:cubicBezTo>
                    <a:cubicBezTo>
                      <a:pt x="166" y="12"/>
                      <a:pt x="169" y="9"/>
                      <a:pt x="169" y="6"/>
                    </a:cubicBezTo>
                    <a:cubicBezTo>
                      <a:pt x="169" y="3"/>
                      <a:pt x="166" y="0"/>
                      <a:pt x="163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31" name="组合 130"/>
              <p:cNvGrpSpPr/>
              <p:nvPr/>
            </p:nvGrpSpPr>
            <p:grpSpPr>
              <a:xfrm>
                <a:off x="1809750" y="2817252"/>
                <a:ext cx="415925" cy="409576"/>
                <a:chOff x="1277939" y="3346450"/>
                <a:chExt cx="415925" cy="409576"/>
              </a:xfrm>
            </p:grpSpPr>
            <p:sp>
              <p:nvSpPr>
                <p:cNvPr id="132" name="Freeform 225"/>
                <p:cNvSpPr/>
                <p:nvPr/>
              </p:nvSpPr>
              <p:spPr bwMode="auto">
                <a:xfrm>
                  <a:off x="1277939" y="3346450"/>
                  <a:ext cx="368300" cy="363538"/>
                </a:xfrm>
                <a:custGeom>
                  <a:avLst/>
                  <a:gdLst>
                    <a:gd name="T0" fmla="*/ 84 w 98"/>
                    <a:gd name="T1" fmla="*/ 0 h 97"/>
                    <a:gd name="T2" fmla="*/ 14 w 98"/>
                    <a:gd name="T3" fmla="*/ 0 h 97"/>
                    <a:gd name="T4" fmla="*/ 0 w 98"/>
                    <a:gd name="T5" fmla="*/ 14 h 97"/>
                    <a:gd name="T6" fmla="*/ 0 w 98"/>
                    <a:gd name="T7" fmla="*/ 83 h 97"/>
                    <a:gd name="T8" fmla="*/ 14 w 98"/>
                    <a:gd name="T9" fmla="*/ 97 h 97"/>
                    <a:gd name="T10" fmla="*/ 28 w 98"/>
                    <a:gd name="T11" fmla="*/ 83 h 97"/>
                    <a:gd name="T12" fmla="*/ 28 w 98"/>
                    <a:gd name="T13" fmla="*/ 28 h 97"/>
                    <a:gd name="T14" fmla="*/ 84 w 98"/>
                    <a:gd name="T15" fmla="*/ 28 h 97"/>
                    <a:gd name="T16" fmla="*/ 98 w 98"/>
                    <a:gd name="T17" fmla="*/ 14 h 97"/>
                    <a:gd name="T18" fmla="*/ 84 w 98"/>
                    <a:gd name="T19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97">
                      <a:moveTo>
                        <a:pt x="84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0" y="91"/>
                        <a:pt x="7" y="97"/>
                        <a:pt x="14" y="97"/>
                      </a:cubicBezTo>
                      <a:cubicBezTo>
                        <a:pt x="22" y="97"/>
                        <a:pt x="28" y="91"/>
                        <a:pt x="28" y="83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92" y="28"/>
                        <a:pt x="98" y="21"/>
                        <a:pt x="98" y="14"/>
                      </a:cubicBezTo>
                      <a:cubicBezTo>
                        <a:pt x="98" y="6"/>
                        <a:pt x="92" y="0"/>
                        <a:pt x="84" y="0"/>
                      </a:cubicBezTo>
                    </a:path>
                  </a:pathLst>
                </a:custGeom>
                <a:solidFill>
                  <a:srgbClr val="ADB2B2">
                    <a:alpha val="66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3" name="Freeform 226"/>
                <p:cNvSpPr/>
                <p:nvPr/>
              </p:nvSpPr>
              <p:spPr bwMode="auto">
                <a:xfrm>
                  <a:off x="1277939" y="3351213"/>
                  <a:ext cx="415925" cy="404813"/>
                </a:xfrm>
                <a:custGeom>
                  <a:avLst/>
                  <a:gdLst>
                    <a:gd name="T0" fmla="*/ 15 w 111"/>
                    <a:gd name="T1" fmla="*/ 0 h 108"/>
                    <a:gd name="T2" fmla="*/ 5 w 111"/>
                    <a:gd name="T3" fmla="*/ 4 h 108"/>
                    <a:gd name="T4" fmla="*/ 5 w 111"/>
                    <a:gd name="T5" fmla="*/ 24 h 108"/>
                    <a:gd name="T6" fmla="*/ 86 w 111"/>
                    <a:gd name="T7" fmla="*/ 104 h 108"/>
                    <a:gd name="T8" fmla="*/ 96 w 111"/>
                    <a:gd name="T9" fmla="*/ 108 h 108"/>
                    <a:gd name="T10" fmla="*/ 106 w 111"/>
                    <a:gd name="T11" fmla="*/ 104 h 108"/>
                    <a:gd name="T12" fmla="*/ 106 w 111"/>
                    <a:gd name="T13" fmla="*/ 85 h 108"/>
                    <a:gd name="T14" fmla="*/ 25 w 111"/>
                    <a:gd name="T15" fmla="*/ 4 h 108"/>
                    <a:gd name="T16" fmla="*/ 15 w 111"/>
                    <a:gd name="T17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1" h="108">
                      <a:moveTo>
                        <a:pt x="15" y="0"/>
                      </a:moveTo>
                      <a:cubicBezTo>
                        <a:pt x="12" y="0"/>
                        <a:pt x="8" y="1"/>
                        <a:pt x="5" y="4"/>
                      </a:cubicBezTo>
                      <a:cubicBezTo>
                        <a:pt x="0" y="9"/>
                        <a:pt x="0" y="18"/>
                        <a:pt x="5" y="24"/>
                      </a:cubicBezTo>
                      <a:cubicBezTo>
                        <a:pt x="86" y="104"/>
                        <a:pt x="86" y="104"/>
                        <a:pt x="86" y="104"/>
                      </a:cubicBezTo>
                      <a:cubicBezTo>
                        <a:pt x="89" y="107"/>
                        <a:pt x="92" y="108"/>
                        <a:pt x="96" y="108"/>
                      </a:cubicBezTo>
                      <a:cubicBezTo>
                        <a:pt x="100" y="108"/>
                        <a:pt x="103" y="107"/>
                        <a:pt x="106" y="104"/>
                      </a:cubicBezTo>
                      <a:cubicBezTo>
                        <a:pt x="111" y="99"/>
                        <a:pt x="111" y="90"/>
                        <a:pt x="106" y="85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2" y="1"/>
                        <a:pt x="19" y="0"/>
                        <a:pt x="15" y="0"/>
                      </a:cubicBezTo>
                    </a:path>
                  </a:pathLst>
                </a:custGeom>
                <a:solidFill>
                  <a:srgbClr val="9D9D9D">
                    <a:alpha val="48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8" name="TextBox 127"/>
            <p:cNvSpPr txBox="1"/>
            <p:nvPr/>
          </p:nvSpPr>
          <p:spPr>
            <a:xfrm>
              <a:off x="912332" y="2854150"/>
              <a:ext cx="3597445" cy="56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经销商</a:t>
              </a: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渠道掌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控力</a:t>
              </a: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缺乏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6" name="图片 1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40" y="1784491"/>
            <a:ext cx="2783504" cy="2307396"/>
          </a:xfrm>
          <a:prstGeom prst="rect">
            <a:avLst/>
          </a:prstGeom>
        </p:spPr>
      </p:pic>
      <p:cxnSp>
        <p:nvCxnSpPr>
          <p:cNvPr id="162" name="直接连接符 161"/>
          <p:cNvCxnSpPr/>
          <p:nvPr/>
        </p:nvCxnSpPr>
        <p:spPr>
          <a:xfrm flipV="1">
            <a:off x="5034163" y="1574499"/>
            <a:ext cx="0" cy="40547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 flipH="1">
            <a:off x="2660111" y="1574499"/>
            <a:ext cx="237405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 flipV="1">
            <a:off x="5292080" y="2427259"/>
            <a:ext cx="0" cy="46064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H="1">
            <a:off x="5292080" y="2427259"/>
            <a:ext cx="2664296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/>
        </p:nvSpPr>
        <p:spPr>
          <a:xfrm>
            <a:off x="4998159" y="1980068"/>
            <a:ext cx="72008" cy="7047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5256076" y="2867718"/>
            <a:ext cx="72008" cy="7047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2" name="直接连接符 171"/>
          <p:cNvCxnSpPr/>
          <p:nvPr/>
        </p:nvCxnSpPr>
        <p:spPr>
          <a:xfrm flipH="1">
            <a:off x="1079618" y="3723878"/>
            <a:ext cx="3576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椭圆 173"/>
          <p:cNvSpPr/>
          <p:nvPr/>
        </p:nvSpPr>
        <p:spPr>
          <a:xfrm>
            <a:off x="4644008" y="3651870"/>
            <a:ext cx="72008" cy="7047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7" name="组合 176"/>
          <p:cNvGrpSpPr/>
          <p:nvPr/>
        </p:nvGrpSpPr>
        <p:grpSpPr>
          <a:xfrm>
            <a:off x="872275" y="1574418"/>
            <a:ext cx="2907637" cy="781308"/>
            <a:chOff x="1756065" y="4409435"/>
            <a:chExt cx="4023131" cy="1149096"/>
          </a:xfrm>
        </p:grpSpPr>
        <p:grpSp>
          <p:nvGrpSpPr>
            <p:cNvPr id="178" name="组合 177"/>
            <p:cNvGrpSpPr/>
            <p:nvPr/>
          </p:nvGrpSpPr>
          <p:grpSpPr>
            <a:xfrm>
              <a:off x="2590517" y="4409435"/>
              <a:ext cx="668059" cy="667641"/>
              <a:chOff x="752475" y="2869120"/>
              <a:chExt cx="1340182" cy="1339343"/>
            </a:xfrm>
          </p:grpSpPr>
          <p:grpSp>
            <p:nvGrpSpPr>
              <p:cNvPr id="180" name="Group 194"/>
              <p:cNvGrpSpPr>
                <a:grpSpLocks noChangeAspect="1"/>
              </p:cNvGrpSpPr>
              <p:nvPr/>
            </p:nvGrpSpPr>
            <p:grpSpPr bwMode="auto">
              <a:xfrm>
                <a:off x="752475" y="3114675"/>
                <a:ext cx="1093788" cy="1093788"/>
                <a:chOff x="474" y="1962"/>
                <a:chExt cx="689" cy="689"/>
              </a:xfrm>
            </p:grpSpPr>
            <p:sp>
              <p:nvSpPr>
                <p:cNvPr id="183" name="Oval 195"/>
                <p:cNvSpPr>
                  <a:spLocks noChangeArrowheads="1"/>
                </p:cNvSpPr>
                <p:nvPr/>
              </p:nvSpPr>
              <p:spPr bwMode="auto">
                <a:xfrm>
                  <a:off x="743" y="2231"/>
                  <a:ext cx="151" cy="15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4" name="Freeform 196"/>
                <p:cNvSpPr>
                  <a:spLocks noEditPoints="1"/>
                </p:cNvSpPr>
                <p:nvPr/>
              </p:nvSpPr>
              <p:spPr bwMode="auto">
                <a:xfrm>
                  <a:off x="618" y="2106"/>
                  <a:ext cx="401" cy="401"/>
                </a:xfrm>
                <a:custGeom>
                  <a:avLst/>
                  <a:gdLst>
                    <a:gd name="T0" fmla="*/ 85 w 170"/>
                    <a:gd name="T1" fmla="*/ 142 h 170"/>
                    <a:gd name="T2" fmla="*/ 28 w 170"/>
                    <a:gd name="T3" fmla="*/ 85 h 170"/>
                    <a:gd name="T4" fmla="*/ 85 w 170"/>
                    <a:gd name="T5" fmla="*/ 28 h 170"/>
                    <a:gd name="T6" fmla="*/ 142 w 170"/>
                    <a:gd name="T7" fmla="*/ 85 h 170"/>
                    <a:gd name="T8" fmla="*/ 85 w 170"/>
                    <a:gd name="T9" fmla="*/ 142 h 170"/>
                    <a:gd name="T10" fmla="*/ 85 w 170"/>
                    <a:gd name="T11" fmla="*/ 0 h 170"/>
                    <a:gd name="T12" fmla="*/ 0 w 170"/>
                    <a:gd name="T13" fmla="*/ 85 h 170"/>
                    <a:gd name="T14" fmla="*/ 85 w 170"/>
                    <a:gd name="T15" fmla="*/ 170 h 170"/>
                    <a:gd name="T16" fmla="*/ 170 w 170"/>
                    <a:gd name="T17" fmla="*/ 85 h 170"/>
                    <a:gd name="T18" fmla="*/ 85 w 170"/>
                    <a:gd name="T1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0">
                      <a:moveTo>
                        <a:pt x="85" y="142"/>
                      </a:moveTo>
                      <a:cubicBezTo>
                        <a:pt x="53" y="142"/>
                        <a:pt x="28" y="116"/>
                        <a:pt x="28" y="85"/>
                      </a:cubicBezTo>
                      <a:cubicBezTo>
                        <a:pt x="28" y="54"/>
                        <a:pt x="53" y="28"/>
                        <a:pt x="85" y="28"/>
                      </a:cubicBezTo>
                      <a:cubicBezTo>
                        <a:pt x="116" y="28"/>
                        <a:pt x="142" y="54"/>
                        <a:pt x="142" y="85"/>
                      </a:cubicBezTo>
                      <a:cubicBezTo>
                        <a:pt x="142" y="116"/>
                        <a:pt x="116" y="142"/>
                        <a:pt x="85" y="142"/>
                      </a:cubicBezTo>
                      <a:moveTo>
                        <a:pt x="85" y="0"/>
                      </a:moveTo>
                      <a:cubicBezTo>
                        <a:pt x="38" y="0"/>
                        <a:pt x="0" y="38"/>
                        <a:pt x="0" y="85"/>
                      </a:cubicBezTo>
                      <a:cubicBezTo>
                        <a:pt x="0" y="132"/>
                        <a:pt x="38" y="170"/>
                        <a:pt x="85" y="170"/>
                      </a:cubicBezTo>
                      <a:cubicBezTo>
                        <a:pt x="131" y="170"/>
                        <a:pt x="170" y="132"/>
                        <a:pt x="170" y="85"/>
                      </a:cubicBezTo>
                      <a:cubicBezTo>
                        <a:pt x="170" y="38"/>
                        <a:pt x="131" y="0"/>
                        <a:pt x="85" y="0"/>
                      </a:cubicBezTo>
                    </a:path>
                  </a:pathLst>
                </a:custGeom>
                <a:solidFill>
                  <a:srgbClr val="9D9D9D">
                    <a:alpha val="49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197"/>
                <p:cNvSpPr>
                  <a:spLocks noEditPoints="1"/>
                </p:cNvSpPr>
                <p:nvPr/>
              </p:nvSpPr>
              <p:spPr bwMode="auto">
                <a:xfrm>
                  <a:off x="474" y="1962"/>
                  <a:ext cx="689" cy="689"/>
                </a:xfrm>
                <a:custGeom>
                  <a:avLst/>
                  <a:gdLst>
                    <a:gd name="T0" fmla="*/ 146 w 292"/>
                    <a:gd name="T1" fmla="*/ 264 h 292"/>
                    <a:gd name="T2" fmla="*/ 28 w 292"/>
                    <a:gd name="T3" fmla="*/ 146 h 292"/>
                    <a:gd name="T4" fmla="*/ 146 w 292"/>
                    <a:gd name="T5" fmla="*/ 28 h 292"/>
                    <a:gd name="T6" fmla="*/ 264 w 292"/>
                    <a:gd name="T7" fmla="*/ 146 h 292"/>
                    <a:gd name="T8" fmla="*/ 146 w 292"/>
                    <a:gd name="T9" fmla="*/ 264 h 292"/>
                    <a:gd name="T10" fmla="*/ 146 w 292"/>
                    <a:gd name="T11" fmla="*/ 0 h 292"/>
                    <a:gd name="T12" fmla="*/ 0 w 292"/>
                    <a:gd name="T13" fmla="*/ 146 h 292"/>
                    <a:gd name="T14" fmla="*/ 146 w 292"/>
                    <a:gd name="T15" fmla="*/ 292 h 292"/>
                    <a:gd name="T16" fmla="*/ 292 w 292"/>
                    <a:gd name="T17" fmla="*/ 146 h 292"/>
                    <a:gd name="T18" fmla="*/ 146 w 292"/>
                    <a:gd name="T19" fmla="*/ 0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2" h="292">
                      <a:moveTo>
                        <a:pt x="146" y="264"/>
                      </a:moveTo>
                      <a:cubicBezTo>
                        <a:pt x="81" y="264"/>
                        <a:pt x="28" y="211"/>
                        <a:pt x="28" y="146"/>
                      </a:cubicBezTo>
                      <a:cubicBezTo>
                        <a:pt x="28" y="81"/>
                        <a:pt x="81" y="28"/>
                        <a:pt x="146" y="28"/>
                      </a:cubicBezTo>
                      <a:cubicBezTo>
                        <a:pt x="211" y="28"/>
                        <a:pt x="264" y="81"/>
                        <a:pt x="264" y="146"/>
                      </a:cubicBezTo>
                      <a:cubicBezTo>
                        <a:pt x="264" y="211"/>
                        <a:pt x="211" y="264"/>
                        <a:pt x="146" y="264"/>
                      </a:cubicBezTo>
                      <a:moveTo>
                        <a:pt x="146" y="0"/>
                      </a:moveTo>
                      <a:cubicBezTo>
                        <a:pt x="65" y="0"/>
                        <a:pt x="0" y="66"/>
                        <a:pt x="0" y="146"/>
                      </a:cubicBezTo>
                      <a:cubicBezTo>
                        <a:pt x="0" y="227"/>
                        <a:pt x="65" y="292"/>
                        <a:pt x="146" y="292"/>
                      </a:cubicBezTo>
                      <a:cubicBezTo>
                        <a:pt x="226" y="292"/>
                        <a:pt x="292" y="227"/>
                        <a:pt x="292" y="146"/>
                      </a:cubicBezTo>
                      <a:cubicBezTo>
                        <a:pt x="292" y="66"/>
                        <a:pt x="226" y="0"/>
                        <a:pt x="146" y="0"/>
                      </a:cubicBezTo>
                    </a:path>
                  </a:pathLst>
                </a:custGeom>
                <a:solidFill>
                  <a:srgbClr val="9D9D9D">
                    <a:alpha val="23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81" name="Freeform 202"/>
              <p:cNvSpPr/>
              <p:nvPr/>
            </p:nvSpPr>
            <p:spPr bwMode="auto">
              <a:xfrm>
                <a:off x="1285833" y="3039105"/>
                <a:ext cx="636588" cy="630238"/>
              </a:xfrm>
              <a:custGeom>
                <a:avLst/>
                <a:gdLst>
                  <a:gd name="T0" fmla="*/ 159 w 170"/>
                  <a:gd name="T1" fmla="*/ 0 h 168"/>
                  <a:gd name="T2" fmla="*/ 152 w 170"/>
                  <a:gd name="T3" fmla="*/ 3 h 168"/>
                  <a:gd name="T4" fmla="*/ 4 w 170"/>
                  <a:gd name="T5" fmla="*/ 151 h 168"/>
                  <a:gd name="T6" fmla="*/ 4 w 170"/>
                  <a:gd name="T7" fmla="*/ 165 h 168"/>
                  <a:gd name="T8" fmla="*/ 11 w 170"/>
                  <a:gd name="T9" fmla="*/ 168 h 168"/>
                  <a:gd name="T10" fmla="*/ 18 w 170"/>
                  <a:gd name="T11" fmla="*/ 165 h 168"/>
                  <a:gd name="T12" fmla="*/ 166 w 170"/>
                  <a:gd name="T13" fmla="*/ 17 h 168"/>
                  <a:gd name="T14" fmla="*/ 166 w 170"/>
                  <a:gd name="T15" fmla="*/ 3 h 168"/>
                  <a:gd name="T16" fmla="*/ 159 w 170"/>
                  <a:gd name="T1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68">
                    <a:moveTo>
                      <a:pt x="159" y="0"/>
                    </a:moveTo>
                    <a:cubicBezTo>
                      <a:pt x="156" y="0"/>
                      <a:pt x="154" y="1"/>
                      <a:pt x="152" y="3"/>
                    </a:cubicBezTo>
                    <a:cubicBezTo>
                      <a:pt x="4" y="151"/>
                      <a:pt x="4" y="151"/>
                      <a:pt x="4" y="151"/>
                    </a:cubicBezTo>
                    <a:cubicBezTo>
                      <a:pt x="0" y="155"/>
                      <a:pt x="0" y="161"/>
                      <a:pt x="4" y="165"/>
                    </a:cubicBezTo>
                    <a:cubicBezTo>
                      <a:pt x="6" y="167"/>
                      <a:pt x="8" y="168"/>
                      <a:pt x="11" y="168"/>
                    </a:cubicBezTo>
                    <a:cubicBezTo>
                      <a:pt x="13" y="168"/>
                      <a:pt x="16" y="167"/>
                      <a:pt x="18" y="165"/>
                    </a:cubicBezTo>
                    <a:cubicBezTo>
                      <a:pt x="166" y="17"/>
                      <a:pt x="166" y="17"/>
                      <a:pt x="166" y="17"/>
                    </a:cubicBezTo>
                    <a:cubicBezTo>
                      <a:pt x="170" y="13"/>
                      <a:pt x="170" y="7"/>
                      <a:pt x="166" y="3"/>
                    </a:cubicBezTo>
                    <a:cubicBezTo>
                      <a:pt x="164" y="1"/>
                      <a:pt x="161" y="0"/>
                      <a:pt x="159" y="0"/>
                    </a:cubicBezTo>
                  </a:path>
                </a:pathLst>
              </a:custGeom>
              <a:solidFill>
                <a:srgbClr val="808080">
                  <a:alpha val="65882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Oval 208"/>
              <p:cNvSpPr>
                <a:spLocks noChangeArrowheads="1"/>
              </p:cNvSpPr>
              <p:nvPr/>
            </p:nvSpPr>
            <p:spPr bwMode="auto">
              <a:xfrm>
                <a:off x="1740232" y="2869120"/>
                <a:ext cx="352425" cy="352425"/>
              </a:xfrm>
              <a:prstGeom prst="ellipse">
                <a:avLst/>
              </a:prstGeom>
              <a:solidFill>
                <a:schemeClr val="accent2">
                  <a:alpha val="66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9" name="TextBox 178"/>
            <p:cNvSpPr txBox="1"/>
            <p:nvPr/>
          </p:nvSpPr>
          <p:spPr>
            <a:xfrm>
              <a:off x="1756065" y="5105873"/>
              <a:ext cx="4023131" cy="452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供应链层层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压货，资金压力增大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87" name="直接连接符 186"/>
          <p:cNvCxnSpPr/>
          <p:nvPr/>
        </p:nvCxnSpPr>
        <p:spPr>
          <a:xfrm flipH="1">
            <a:off x="846940" y="2416955"/>
            <a:ext cx="336502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椭圆 188"/>
          <p:cNvSpPr/>
          <p:nvPr/>
        </p:nvSpPr>
        <p:spPr>
          <a:xfrm>
            <a:off x="4211960" y="2381719"/>
            <a:ext cx="72008" cy="7047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0" name="直接连接符 189"/>
          <p:cNvCxnSpPr/>
          <p:nvPr/>
        </p:nvCxnSpPr>
        <p:spPr>
          <a:xfrm flipH="1">
            <a:off x="5004048" y="3992746"/>
            <a:ext cx="3168352" cy="1916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接连接符 192"/>
          <p:cNvCxnSpPr/>
          <p:nvPr/>
        </p:nvCxnSpPr>
        <p:spPr>
          <a:xfrm flipV="1">
            <a:off x="4998159" y="3308822"/>
            <a:ext cx="9109" cy="72225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椭圆 195"/>
          <p:cNvSpPr/>
          <p:nvPr/>
        </p:nvSpPr>
        <p:spPr>
          <a:xfrm>
            <a:off x="4968044" y="3236739"/>
            <a:ext cx="72008" cy="70471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整条快消品供应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链</a:t>
            </a:r>
            <a:r>
              <a:rPr lang="en-US" altLang="zh-CN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B2B+O2O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方案专家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06" y="1203597"/>
            <a:ext cx="4644750" cy="34756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10521" y="1410911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掌合商城</a:t>
            </a:r>
            <a:endParaRPr lang="zh-CN" altLang="en-US" sz="16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249103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掌合云工厂</a:t>
            </a:r>
            <a:endParaRPr lang="zh-CN" altLang="en-US" sz="16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3939902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掌合物流</a:t>
            </a:r>
            <a:endParaRPr lang="zh-CN" altLang="en-US" sz="16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3787175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掌合便利</a:t>
            </a:r>
            <a:endParaRPr lang="zh-CN" altLang="en-US" sz="16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2019477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掌合金融</a:t>
            </a:r>
            <a:endParaRPr lang="en-US" altLang="zh-CN" sz="16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672341" y="1707654"/>
            <a:ext cx="7560841" cy="2692308"/>
            <a:chOff x="683567" y="3212976"/>
            <a:chExt cx="7560841" cy="2692308"/>
          </a:xfrm>
        </p:grpSpPr>
        <p:sp>
          <p:nvSpPr>
            <p:cNvPr id="73" name="矩形 36"/>
            <p:cNvSpPr/>
            <p:nvPr/>
          </p:nvSpPr>
          <p:spPr bwMode="auto">
            <a:xfrm rot="18942729" flipH="1">
              <a:off x="3149214" y="4242663"/>
              <a:ext cx="106919" cy="1124516"/>
            </a:xfrm>
            <a:custGeom>
              <a:avLst/>
              <a:gdLst>
                <a:gd name="connsiteX0" fmla="*/ 0 w 126630"/>
                <a:gd name="connsiteY0" fmla="*/ 0 h 1007201"/>
                <a:gd name="connsiteX1" fmla="*/ 126630 w 126630"/>
                <a:gd name="connsiteY1" fmla="*/ 0 h 1007201"/>
                <a:gd name="connsiteX2" fmla="*/ 126630 w 126630"/>
                <a:gd name="connsiteY2" fmla="*/ 1007201 h 1007201"/>
                <a:gd name="connsiteX3" fmla="*/ 0 w 126630"/>
                <a:gd name="connsiteY3" fmla="*/ 1007201 h 1007201"/>
                <a:gd name="connsiteX4" fmla="*/ 0 w 126630"/>
                <a:gd name="connsiteY4" fmla="*/ 0 h 1007201"/>
                <a:gd name="connsiteX0-1" fmla="*/ 533400 w 660030"/>
                <a:gd name="connsiteY0-2" fmla="*/ 0 h 1007201"/>
                <a:gd name="connsiteX1-3" fmla="*/ 660030 w 660030"/>
                <a:gd name="connsiteY1-4" fmla="*/ 0 h 1007201"/>
                <a:gd name="connsiteX2-5" fmla="*/ 660030 w 660030"/>
                <a:gd name="connsiteY2-6" fmla="*/ 1007201 h 1007201"/>
                <a:gd name="connsiteX3-7" fmla="*/ 0 w 660030"/>
                <a:gd name="connsiteY3-8" fmla="*/ 452030 h 1007201"/>
                <a:gd name="connsiteX4-9" fmla="*/ 533400 w 660030"/>
                <a:gd name="connsiteY4-10" fmla="*/ 0 h 1007201"/>
                <a:gd name="connsiteX0-11" fmla="*/ 533400 w 660030"/>
                <a:gd name="connsiteY0-12" fmla="*/ 0 h 452030"/>
                <a:gd name="connsiteX1-13" fmla="*/ 660030 w 660030"/>
                <a:gd name="connsiteY1-14" fmla="*/ 0 h 452030"/>
                <a:gd name="connsiteX2-15" fmla="*/ 137516 w 660030"/>
                <a:gd name="connsiteY2-16" fmla="*/ 452030 h 452030"/>
                <a:gd name="connsiteX3-17" fmla="*/ 0 w 660030"/>
                <a:gd name="connsiteY3-18" fmla="*/ 452030 h 452030"/>
                <a:gd name="connsiteX4-19" fmla="*/ 533400 w 660030"/>
                <a:gd name="connsiteY4-20" fmla="*/ 0 h 452030"/>
                <a:gd name="connsiteX0-21" fmla="*/ 533400 w 619549"/>
                <a:gd name="connsiteY0-22" fmla="*/ 7143 h 459173"/>
                <a:gd name="connsiteX1-23" fmla="*/ 619549 w 619549"/>
                <a:gd name="connsiteY1-24" fmla="*/ 0 h 459173"/>
                <a:gd name="connsiteX2-25" fmla="*/ 137516 w 619549"/>
                <a:gd name="connsiteY2-26" fmla="*/ 459173 h 459173"/>
                <a:gd name="connsiteX3-27" fmla="*/ 0 w 619549"/>
                <a:gd name="connsiteY3-28" fmla="*/ 459173 h 459173"/>
                <a:gd name="connsiteX4-29" fmla="*/ 533400 w 619549"/>
                <a:gd name="connsiteY4-30" fmla="*/ 7143 h 459173"/>
                <a:gd name="connsiteX0-31" fmla="*/ 533400 w 593355"/>
                <a:gd name="connsiteY0-32" fmla="*/ 4761 h 456791"/>
                <a:gd name="connsiteX1-33" fmla="*/ 593355 w 593355"/>
                <a:gd name="connsiteY1-34" fmla="*/ 0 h 456791"/>
                <a:gd name="connsiteX2-35" fmla="*/ 137516 w 593355"/>
                <a:gd name="connsiteY2-36" fmla="*/ 456791 h 456791"/>
                <a:gd name="connsiteX3-37" fmla="*/ 0 w 593355"/>
                <a:gd name="connsiteY3-38" fmla="*/ 456791 h 456791"/>
                <a:gd name="connsiteX4-39" fmla="*/ 533400 w 593355"/>
                <a:gd name="connsiteY4-40" fmla="*/ 4761 h 456791"/>
                <a:gd name="connsiteX0-41" fmla="*/ 533400 w 593355"/>
                <a:gd name="connsiteY0-42" fmla="*/ 4761 h 456791"/>
                <a:gd name="connsiteX1-43" fmla="*/ 593355 w 593355"/>
                <a:gd name="connsiteY1-44" fmla="*/ 0 h 456791"/>
                <a:gd name="connsiteX2-45" fmla="*/ 463498 w 593355"/>
                <a:gd name="connsiteY2-46" fmla="*/ 431523 h 456791"/>
                <a:gd name="connsiteX3-47" fmla="*/ 0 w 593355"/>
                <a:gd name="connsiteY3-48" fmla="*/ 456791 h 456791"/>
                <a:gd name="connsiteX4-49" fmla="*/ 533400 w 593355"/>
                <a:gd name="connsiteY4-50" fmla="*/ 4761 h 456791"/>
                <a:gd name="connsiteX0-51" fmla="*/ 136552 w 196507"/>
                <a:gd name="connsiteY0-52" fmla="*/ 4761 h 431523"/>
                <a:gd name="connsiteX1-53" fmla="*/ 196507 w 196507"/>
                <a:gd name="connsiteY1-54" fmla="*/ 0 h 431523"/>
                <a:gd name="connsiteX2-55" fmla="*/ 66650 w 196507"/>
                <a:gd name="connsiteY2-56" fmla="*/ 431523 h 431523"/>
                <a:gd name="connsiteX3-57" fmla="*/ 0 w 196507"/>
                <a:gd name="connsiteY3-58" fmla="*/ 393621 h 431523"/>
                <a:gd name="connsiteX4-59" fmla="*/ 136552 w 196507"/>
                <a:gd name="connsiteY4-60" fmla="*/ 4761 h 431523"/>
                <a:gd name="connsiteX0-61" fmla="*/ 136552 w 196507"/>
                <a:gd name="connsiteY0-62" fmla="*/ 4761 h 393621"/>
                <a:gd name="connsiteX1-63" fmla="*/ 196507 w 196507"/>
                <a:gd name="connsiteY1-64" fmla="*/ 0 h 393621"/>
                <a:gd name="connsiteX2-65" fmla="*/ 38304 w 196507"/>
                <a:gd name="connsiteY2-66" fmla="*/ 380988 h 393621"/>
                <a:gd name="connsiteX3-67" fmla="*/ 0 w 196507"/>
                <a:gd name="connsiteY3-68" fmla="*/ 393621 h 393621"/>
                <a:gd name="connsiteX4-69" fmla="*/ 136552 w 196507"/>
                <a:gd name="connsiteY4-70" fmla="*/ 4761 h 393621"/>
                <a:gd name="connsiteX0-71" fmla="*/ 136552 w 182334"/>
                <a:gd name="connsiteY0-72" fmla="*/ 4761 h 393621"/>
                <a:gd name="connsiteX1-73" fmla="*/ 182334 w 182334"/>
                <a:gd name="connsiteY1-74" fmla="*/ 0 h 393621"/>
                <a:gd name="connsiteX2-75" fmla="*/ 38304 w 182334"/>
                <a:gd name="connsiteY2-76" fmla="*/ 380988 h 393621"/>
                <a:gd name="connsiteX3-77" fmla="*/ 0 w 182334"/>
                <a:gd name="connsiteY3-78" fmla="*/ 393621 h 393621"/>
                <a:gd name="connsiteX4-79" fmla="*/ 136552 w 182334"/>
                <a:gd name="connsiteY4-80" fmla="*/ 4761 h 393621"/>
                <a:gd name="connsiteX0-81" fmla="*/ 136552 w 182334"/>
                <a:gd name="connsiteY0-82" fmla="*/ 4761 h 393621"/>
                <a:gd name="connsiteX1-83" fmla="*/ 182334 w 182334"/>
                <a:gd name="connsiteY1-84" fmla="*/ 0 h 393621"/>
                <a:gd name="connsiteX2-85" fmla="*/ 165862 w 182334"/>
                <a:gd name="connsiteY2-86" fmla="*/ 368354 h 393621"/>
                <a:gd name="connsiteX3-87" fmla="*/ 0 w 182334"/>
                <a:gd name="connsiteY3-88" fmla="*/ 393621 h 393621"/>
                <a:gd name="connsiteX4-89" fmla="*/ 136552 w 182334"/>
                <a:gd name="connsiteY4-90" fmla="*/ 4761 h 393621"/>
                <a:gd name="connsiteX0-91" fmla="*/ 0 w 45782"/>
                <a:gd name="connsiteY0-92" fmla="*/ 4761 h 368354"/>
                <a:gd name="connsiteX1-93" fmla="*/ 45782 w 45782"/>
                <a:gd name="connsiteY1-94" fmla="*/ 0 h 368354"/>
                <a:gd name="connsiteX2-95" fmla="*/ 29310 w 45782"/>
                <a:gd name="connsiteY2-96" fmla="*/ 368354 h 368354"/>
                <a:gd name="connsiteX3-97" fmla="*/ 14628 w 45782"/>
                <a:gd name="connsiteY3-98" fmla="*/ 368353 h 368354"/>
                <a:gd name="connsiteX4-99" fmla="*/ 0 w 45782"/>
                <a:gd name="connsiteY4-100" fmla="*/ 4761 h 368354"/>
                <a:gd name="connsiteX0-101" fmla="*/ 6447 w 31154"/>
                <a:gd name="connsiteY0-102" fmla="*/ 13188 h 368354"/>
                <a:gd name="connsiteX1-103" fmla="*/ 31154 w 31154"/>
                <a:gd name="connsiteY1-104" fmla="*/ 0 h 368354"/>
                <a:gd name="connsiteX2-105" fmla="*/ 14682 w 31154"/>
                <a:gd name="connsiteY2-106" fmla="*/ 368354 h 368354"/>
                <a:gd name="connsiteX3-107" fmla="*/ 0 w 31154"/>
                <a:gd name="connsiteY3-108" fmla="*/ 368353 h 368354"/>
                <a:gd name="connsiteX4-109" fmla="*/ 6447 w 31154"/>
                <a:gd name="connsiteY4-110" fmla="*/ 13188 h 3683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154" h="368354">
                  <a:moveTo>
                    <a:pt x="6447" y="13188"/>
                  </a:moveTo>
                  <a:lnTo>
                    <a:pt x="31154" y="0"/>
                  </a:lnTo>
                  <a:lnTo>
                    <a:pt x="14682" y="368354"/>
                  </a:lnTo>
                  <a:lnTo>
                    <a:pt x="0" y="368353"/>
                  </a:lnTo>
                  <a:lnTo>
                    <a:pt x="6447" y="1318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矩形 36"/>
            <p:cNvSpPr/>
            <p:nvPr/>
          </p:nvSpPr>
          <p:spPr bwMode="auto">
            <a:xfrm rot="19362660" flipH="1">
              <a:off x="2729502" y="3461659"/>
              <a:ext cx="119016" cy="737749"/>
            </a:xfrm>
            <a:custGeom>
              <a:avLst/>
              <a:gdLst>
                <a:gd name="connsiteX0" fmla="*/ 0 w 126630"/>
                <a:gd name="connsiteY0" fmla="*/ 0 h 1007201"/>
                <a:gd name="connsiteX1" fmla="*/ 126630 w 126630"/>
                <a:gd name="connsiteY1" fmla="*/ 0 h 1007201"/>
                <a:gd name="connsiteX2" fmla="*/ 126630 w 126630"/>
                <a:gd name="connsiteY2" fmla="*/ 1007201 h 1007201"/>
                <a:gd name="connsiteX3" fmla="*/ 0 w 126630"/>
                <a:gd name="connsiteY3" fmla="*/ 1007201 h 1007201"/>
                <a:gd name="connsiteX4" fmla="*/ 0 w 126630"/>
                <a:gd name="connsiteY4" fmla="*/ 0 h 1007201"/>
                <a:gd name="connsiteX0-1" fmla="*/ 533400 w 660030"/>
                <a:gd name="connsiteY0-2" fmla="*/ 0 h 1007201"/>
                <a:gd name="connsiteX1-3" fmla="*/ 660030 w 660030"/>
                <a:gd name="connsiteY1-4" fmla="*/ 0 h 1007201"/>
                <a:gd name="connsiteX2-5" fmla="*/ 660030 w 660030"/>
                <a:gd name="connsiteY2-6" fmla="*/ 1007201 h 1007201"/>
                <a:gd name="connsiteX3-7" fmla="*/ 0 w 660030"/>
                <a:gd name="connsiteY3-8" fmla="*/ 452030 h 1007201"/>
                <a:gd name="connsiteX4-9" fmla="*/ 533400 w 660030"/>
                <a:gd name="connsiteY4-10" fmla="*/ 0 h 1007201"/>
                <a:gd name="connsiteX0-11" fmla="*/ 533400 w 660030"/>
                <a:gd name="connsiteY0-12" fmla="*/ 0 h 452030"/>
                <a:gd name="connsiteX1-13" fmla="*/ 660030 w 660030"/>
                <a:gd name="connsiteY1-14" fmla="*/ 0 h 452030"/>
                <a:gd name="connsiteX2-15" fmla="*/ 137516 w 660030"/>
                <a:gd name="connsiteY2-16" fmla="*/ 452030 h 452030"/>
                <a:gd name="connsiteX3-17" fmla="*/ 0 w 660030"/>
                <a:gd name="connsiteY3-18" fmla="*/ 452030 h 452030"/>
                <a:gd name="connsiteX4-19" fmla="*/ 533400 w 660030"/>
                <a:gd name="connsiteY4-20" fmla="*/ 0 h 452030"/>
                <a:gd name="connsiteX0-21" fmla="*/ 533400 w 619549"/>
                <a:gd name="connsiteY0-22" fmla="*/ 7143 h 459173"/>
                <a:gd name="connsiteX1-23" fmla="*/ 619549 w 619549"/>
                <a:gd name="connsiteY1-24" fmla="*/ 0 h 459173"/>
                <a:gd name="connsiteX2-25" fmla="*/ 137516 w 619549"/>
                <a:gd name="connsiteY2-26" fmla="*/ 459173 h 459173"/>
                <a:gd name="connsiteX3-27" fmla="*/ 0 w 619549"/>
                <a:gd name="connsiteY3-28" fmla="*/ 459173 h 459173"/>
                <a:gd name="connsiteX4-29" fmla="*/ 533400 w 619549"/>
                <a:gd name="connsiteY4-30" fmla="*/ 7143 h 459173"/>
                <a:gd name="connsiteX0-31" fmla="*/ 533400 w 593355"/>
                <a:gd name="connsiteY0-32" fmla="*/ 4761 h 456791"/>
                <a:gd name="connsiteX1-33" fmla="*/ 593355 w 593355"/>
                <a:gd name="connsiteY1-34" fmla="*/ 0 h 456791"/>
                <a:gd name="connsiteX2-35" fmla="*/ 137516 w 593355"/>
                <a:gd name="connsiteY2-36" fmla="*/ 456791 h 456791"/>
                <a:gd name="connsiteX3-37" fmla="*/ 0 w 593355"/>
                <a:gd name="connsiteY3-38" fmla="*/ 456791 h 456791"/>
                <a:gd name="connsiteX4-39" fmla="*/ 533400 w 593355"/>
                <a:gd name="connsiteY4-40" fmla="*/ 4761 h 456791"/>
                <a:gd name="connsiteX0-41" fmla="*/ 533400 w 593355"/>
                <a:gd name="connsiteY0-42" fmla="*/ 4761 h 456791"/>
                <a:gd name="connsiteX1-43" fmla="*/ 593355 w 593355"/>
                <a:gd name="connsiteY1-44" fmla="*/ 0 h 456791"/>
                <a:gd name="connsiteX2-45" fmla="*/ 463498 w 593355"/>
                <a:gd name="connsiteY2-46" fmla="*/ 431523 h 456791"/>
                <a:gd name="connsiteX3-47" fmla="*/ 0 w 593355"/>
                <a:gd name="connsiteY3-48" fmla="*/ 456791 h 456791"/>
                <a:gd name="connsiteX4-49" fmla="*/ 533400 w 593355"/>
                <a:gd name="connsiteY4-50" fmla="*/ 4761 h 456791"/>
                <a:gd name="connsiteX0-51" fmla="*/ 136552 w 196507"/>
                <a:gd name="connsiteY0-52" fmla="*/ 4761 h 431523"/>
                <a:gd name="connsiteX1-53" fmla="*/ 196507 w 196507"/>
                <a:gd name="connsiteY1-54" fmla="*/ 0 h 431523"/>
                <a:gd name="connsiteX2-55" fmla="*/ 66650 w 196507"/>
                <a:gd name="connsiteY2-56" fmla="*/ 431523 h 431523"/>
                <a:gd name="connsiteX3-57" fmla="*/ 0 w 196507"/>
                <a:gd name="connsiteY3-58" fmla="*/ 393621 h 431523"/>
                <a:gd name="connsiteX4-59" fmla="*/ 136552 w 196507"/>
                <a:gd name="connsiteY4-60" fmla="*/ 4761 h 431523"/>
                <a:gd name="connsiteX0-61" fmla="*/ 136552 w 196507"/>
                <a:gd name="connsiteY0-62" fmla="*/ 4761 h 393621"/>
                <a:gd name="connsiteX1-63" fmla="*/ 196507 w 196507"/>
                <a:gd name="connsiteY1-64" fmla="*/ 0 h 393621"/>
                <a:gd name="connsiteX2-65" fmla="*/ 38304 w 196507"/>
                <a:gd name="connsiteY2-66" fmla="*/ 380988 h 393621"/>
                <a:gd name="connsiteX3-67" fmla="*/ 0 w 196507"/>
                <a:gd name="connsiteY3-68" fmla="*/ 393621 h 393621"/>
                <a:gd name="connsiteX4-69" fmla="*/ 136552 w 196507"/>
                <a:gd name="connsiteY4-70" fmla="*/ 4761 h 393621"/>
                <a:gd name="connsiteX0-71" fmla="*/ 136552 w 182334"/>
                <a:gd name="connsiteY0-72" fmla="*/ 4761 h 393621"/>
                <a:gd name="connsiteX1-73" fmla="*/ 182334 w 182334"/>
                <a:gd name="connsiteY1-74" fmla="*/ 0 h 393621"/>
                <a:gd name="connsiteX2-75" fmla="*/ 38304 w 182334"/>
                <a:gd name="connsiteY2-76" fmla="*/ 380988 h 393621"/>
                <a:gd name="connsiteX3-77" fmla="*/ 0 w 182334"/>
                <a:gd name="connsiteY3-78" fmla="*/ 393621 h 393621"/>
                <a:gd name="connsiteX4-79" fmla="*/ 136552 w 182334"/>
                <a:gd name="connsiteY4-80" fmla="*/ 4761 h 393621"/>
                <a:gd name="connsiteX0-81" fmla="*/ 136552 w 182334"/>
                <a:gd name="connsiteY0-82" fmla="*/ 4761 h 393621"/>
                <a:gd name="connsiteX1-83" fmla="*/ 182334 w 182334"/>
                <a:gd name="connsiteY1-84" fmla="*/ 0 h 393621"/>
                <a:gd name="connsiteX2-85" fmla="*/ 165862 w 182334"/>
                <a:gd name="connsiteY2-86" fmla="*/ 368354 h 393621"/>
                <a:gd name="connsiteX3-87" fmla="*/ 0 w 182334"/>
                <a:gd name="connsiteY3-88" fmla="*/ 393621 h 393621"/>
                <a:gd name="connsiteX4-89" fmla="*/ 136552 w 182334"/>
                <a:gd name="connsiteY4-90" fmla="*/ 4761 h 393621"/>
                <a:gd name="connsiteX0-91" fmla="*/ 0 w 45782"/>
                <a:gd name="connsiteY0-92" fmla="*/ 4761 h 368354"/>
                <a:gd name="connsiteX1-93" fmla="*/ 45782 w 45782"/>
                <a:gd name="connsiteY1-94" fmla="*/ 0 h 368354"/>
                <a:gd name="connsiteX2-95" fmla="*/ 29310 w 45782"/>
                <a:gd name="connsiteY2-96" fmla="*/ 368354 h 368354"/>
                <a:gd name="connsiteX3-97" fmla="*/ 14628 w 45782"/>
                <a:gd name="connsiteY3-98" fmla="*/ 368353 h 368354"/>
                <a:gd name="connsiteX4-99" fmla="*/ 0 w 45782"/>
                <a:gd name="connsiteY4-100" fmla="*/ 4761 h 3683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782" h="368354">
                  <a:moveTo>
                    <a:pt x="0" y="4761"/>
                  </a:moveTo>
                  <a:lnTo>
                    <a:pt x="45782" y="0"/>
                  </a:lnTo>
                  <a:lnTo>
                    <a:pt x="29310" y="368354"/>
                  </a:lnTo>
                  <a:lnTo>
                    <a:pt x="14628" y="368353"/>
                  </a:lnTo>
                  <a:lnTo>
                    <a:pt x="0" y="476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683567" y="3212976"/>
              <a:ext cx="2304257" cy="399292"/>
              <a:chOff x="323527" y="3212976"/>
              <a:chExt cx="2304257" cy="399292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323527" y="3245536"/>
                <a:ext cx="1852390" cy="366732"/>
                <a:chOff x="323527" y="3213262"/>
                <a:chExt cx="1852390" cy="366732"/>
              </a:xfrm>
            </p:grpSpPr>
            <p:sp>
              <p:nvSpPr>
                <p:cNvPr id="112" name="正五边形 37"/>
                <p:cNvSpPr/>
                <p:nvPr/>
              </p:nvSpPr>
              <p:spPr bwMode="auto">
                <a:xfrm>
                  <a:off x="323528" y="3213262"/>
                  <a:ext cx="1852389" cy="366732"/>
                </a:xfrm>
                <a:custGeom>
                  <a:avLst/>
                  <a:gdLst>
                    <a:gd name="connsiteX0" fmla="*/ 2 w 1512700"/>
                    <a:gd name="connsiteY0" fmla="*/ 330054 h 864096"/>
                    <a:gd name="connsiteX1" fmla="*/ 756350 w 1512700"/>
                    <a:gd name="connsiteY1" fmla="*/ 0 h 864096"/>
                    <a:gd name="connsiteX2" fmla="*/ 1512698 w 1512700"/>
                    <a:gd name="connsiteY2" fmla="*/ 330054 h 864096"/>
                    <a:gd name="connsiteX3" fmla="*/ 1223799 w 1512700"/>
                    <a:gd name="connsiteY3" fmla="*/ 864094 h 864096"/>
                    <a:gd name="connsiteX4" fmla="*/ 288901 w 1512700"/>
                    <a:gd name="connsiteY4" fmla="*/ 864094 h 864096"/>
                    <a:gd name="connsiteX5" fmla="*/ 2 w 1512700"/>
                    <a:gd name="connsiteY5" fmla="*/ 330054 h 864096"/>
                    <a:gd name="connsiteX0-1" fmla="*/ 0 w 1223797"/>
                    <a:gd name="connsiteY0-2" fmla="*/ 330054 h 864094"/>
                    <a:gd name="connsiteX1-3" fmla="*/ 756348 w 1223797"/>
                    <a:gd name="connsiteY1-4" fmla="*/ 0 h 864094"/>
                    <a:gd name="connsiteX2-5" fmla="*/ 1207896 w 1223797"/>
                    <a:gd name="connsiteY2-6" fmla="*/ 166768 h 864094"/>
                    <a:gd name="connsiteX3-7" fmla="*/ 1223797 w 1223797"/>
                    <a:gd name="connsiteY3-8" fmla="*/ 864094 h 864094"/>
                    <a:gd name="connsiteX4-9" fmla="*/ 288899 w 1223797"/>
                    <a:gd name="connsiteY4-10" fmla="*/ 864094 h 864094"/>
                    <a:gd name="connsiteX5-11" fmla="*/ 0 w 1223797"/>
                    <a:gd name="connsiteY5-12" fmla="*/ 330054 h 864094"/>
                    <a:gd name="connsiteX0-13" fmla="*/ 0 w 1223797"/>
                    <a:gd name="connsiteY0-14" fmla="*/ 242969 h 777009"/>
                    <a:gd name="connsiteX1-15" fmla="*/ 190291 w 1223797"/>
                    <a:gd name="connsiteY1-16" fmla="*/ 0 h 777009"/>
                    <a:gd name="connsiteX2-17" fmla="*/ 1207896 w 1223797"/>
                    <a:gd name="connsiteY2-18" fmla="*/ 79683 h 777009"/>
                    <a:gd name="connsiteX3-19" fmla="*/ 1223797 w 1223797"/>
                    <a:gd name="connsiteY3-20" fmla="*/ 777009 h 777009"/>
                    <a:gd name="connsiteX4-21" fmla="*/ 288899 w 1223797"/>
                    <a:gd name="connsiteY4-22" fmla="*/ 777009 h 777009"/>
                    <a:gd name="connsiteX5-23" fmla="*/ 0 w 1223797"/>
                    <a:gd name="connsiteY5-24" fmla="*/ 242969 h 777009"/>
                    <a:gd name="connsiteX0-25" fmla="*/ 0 w 1223797"/>
                    <a:gd name="connsiteY0-26" fmla="*/ 242969 h 777009"/>
                    <a:gd name="connsiteX1-27" fmla="*/ 190291 w 1223797"/>
                    <a:gd name="connsiteY1-28" fmla="*/ 0 h 777009"/>
                    <a:gd name="connsiteX2-29" fmla="*/ 1207896 w 1223797"/>
                    <a:gd name="connsiteY2-30" fmla="*/ 79683 h 777009"/>
                    <a:gd name="connsiteX3-31" fmla="*/ 1223797 w 1223797"/>
                    <a:gd name="connsiteY3-32" fmla="*/ 777009 h 777009"/>
                    <a:gd name="connsiteX4-33" fmla="*/ 117293 w 1223797"/>
                    <a:gd name="connsiteY4-34" fmla="*/ 646379 h 777009"/>
                    <a:gd name="connsiteX5-35" fmla="*/ 0 w 1223797"/>
                    <a:gd name="connsiteY5-36" fmla="*/ 242969 h 777009"/>
                    <a:gd name="connsiteX0-37" fmla="*/ 0 w 1223797"/>
                    <a:gd name="connsiteY0-38" fmla="*/ 242969 h 777009"/>
                    <a:gd name="connsiteX1-39" fmla="*/ 190291 w 1223797"/>
                    <a:gd name="connsiteY1-40" fmla="*/ 0 h 777009"/>
                    <a:gd name="connsiteX2-41" fmla="*/ 1207896 w 1223797"/>
                    <a:gd name="connsiteY2-42" fmla="*/ 79683 h 777009"/>
                    <a:gd name="connsiteX3-43" fmla="*/ 1223797 w 1223797"/>
                    <a:gd name="connsiteY3-44" fmla="*/ 777009 h 777009"/>
                    <a:gd name="connsiteX4-45" fmla="*/ 117293 w 1223797"/>
                    <a:gd name="connsiteY4-46" fmla="*/ 733465 h 777009"/>
                    <a:gd name="connsiteX5-47" fmla="*/ 0 w 1223797"/>
                    <a:gd name="connsiteY5-48" fmla="*/ 242969 h 777009"/>
                    <a:gd name="connsiteX0-49" fmla="*/ 0 w 1216731"/>
                    <a:gd name="connsiteY0-50" fmla="*/ 242969 h 733465"/>
                    <a:gd name="connsiteX1-51" fmla="*/ 190291 w 1216731"/>
                    <a:gd name="connsiteY1-52" fmla="*/ 0 h 733465"/>
                    <a:gd name="connsiteX2-53" fmla="*/ 1207896 w 1216731"/>
                    <a:gd name="connsiteY2-54" fmla="*/ 79683 h 733465"/>
                    <a:gd name="connsiteX3-55" fmla="*/ 1216731 w 1216731"/>
                    <a:gd name="connsiteY3-56" fmla="*/ 583373 h 733465"/>
                    <a:gd name="connsiteX4-57" fmla="*/ 117293 w 1216731"/>
                    <a:gd name="connsiteY4-58" fmla="*/ 733465 h 733465"/>
                    <a:gd name="connsiteX5-59" fmla="*/ 0 w 1216731"/>
                    <a:gd name="connsiteY5-60" fmla="*/ 242969 h 73346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216731" h="733465">
                      <a:moveTo>
                        <a:pt x="0" y="242969"/>
                      </a:moveTo>
                      <a:lnTo>
                        <a:pt x="190291" y="0"/>
                      </a:lnTo>
                      <a:lnTo>
                        <a:pt x="1207896" y="79683"/>
                      </a:lnTo>
                      <a:lnTo>
                        <a:pt x="1216731" y="583373"/>
                      </a:lnTo>
                      <a:lnTo>
                        <a:pt x="117293" y="733465"/>
                      </a:lnTo>
                      <a:lnTo>
                        <a:pt x="0" y="2429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8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3" name="正五边形 37"/>
                <p:cNvSpPr/>
                <p:nvPr/>
              </p:nvSpPr>
              <p:spPr bwMode="auto">
                <a:xfrm>
                  <a:off x="323527" y="3213262"/>
                  <a:ext cx="1852389" cy="366732"/>
                </a:xfrm>
                <a:custGeom>
                  <a:avLst/>
                  <a:gdLst>
                    <a:gd name="connsiteX0" fmla="*/ 2 w 1512700"/>
                    <a:gd name="connsiteY0" fmla="*/ 330054 h 864096"/>
                    <a:gd name="connsiteX1" fmla="*/ 756350 w 1512700"/>
                    <a:gd name="connsiteY1" fmla="*/ 0 h 864096"/>
                    <a:gd name="connsiteX2" fmla="*/ 1512698 w 1512700"/>
                    <a:gd name="connsiteY2" fmla="*/ 330054 h 864096"/>
                    <a:gd name="connsiteX3" fmla="*/ 1223799 w 1512700"/>
                    <a:gd name="connsiteY3" fmla="*/ 864094 h 864096"/>
                    <a:gd name="connsiteX4" fmla="*/ 288901 w 1512700"/>
                    <a:gd name="connsiteY4" fmla="*/ 864094 h 864096"/>
                    <a:gd name="connsiteX5" fmla="*/ 2 w 1512700"/>
                    <a:gd name="connsiteY5" fmla="*/ 330054 h 864096"/>
                    <a:gd name="connsiteX0-1" fmla="*/ 0 w 1223797"/>
                    <a:gd name="connsiteY0-2" fmla="*/ 330054 h 864094"/>
                    <a:gd name="connsiteX1-3" fmla="*/ 756348 w 1223797"/>
                    <a:gd name="connsiteY1-4" fmla="*/ 0 h 864094"/>
                    <a:gd name="connsiteX2-5" fmla="*/ 1207896 w 1223797"/>
                    <a:gd name="connsiteY2-6" fmla="*/ 166768 h 864094"/>
                    <a:gd name="connsiteX3-7" fmla="*/ 1223797 w 1223797"/>
                    <a:gd name="connsiteY3-8" fmla="*/ 864094 h 864094"/>
                    <a:gd name="connsiteX4-9" fmla="*/ 288899 w 1223797"/>
                    <a:gd name="connsiteY4-10" fmla="*/ 864094 h 864094"/>
                    <a:gd name="connsiteX5-11" fmla="*/ 0 w 1223797"/>
                    <a:gd name="connsiteY5-12" fmla="*/ 330054 h 864094"/>
                    <a:gd name="connsiteX0-13" fmla="*/ 0 w 1223797"/>
                    <a:gd name="connsiteY0-14" fmla="*/ 242969 h 777009"/>
                    <a:gd name="connsiteX1-15" fmla="*/ 190291 w 1223797"/>
                    <a:gd name="connsiteY1-16" fmla="*/ 0 h 777009"/>
                    <a:gd name="connsiteX2-17" fmla="*/ 1207896 w 1223797"/>
                    <a:gd name="connsiteY2-18" fmla="*/ 79683 h 777009"/>
                    <a:gd name="connsiteX3-19" fmla="*/ 1223797 w 1223797"/>
                    <a:gd name="connsiteY3-20" fmla="*/ 777009 h 777009"/>
                    <a:gd name="connsiteX4-21" fmla="*/ 288899 w 1223797"/>
                    <a:gd name="connsiteY4-22" fmla="*/ 777009 h 777009"/>
                    <a:gd name="connsiteX5-23" fmla="*/ 0 w 1223797"/>
                    <a:gd name="connsiteY5-24" fmla="*/ 242969 h 777009"/>
                    <a:gd name="connsiteX0-25" fmla="*/ 0 w 1223797"/>
                    <a:gd name="connsiteY0-26" fmla="*/ 242969 h 777009"/>
                    <a:gd name="connsiteX1-27" fmla="*/ 190291 w 1223797"/>
                    <a:gd name="connsiteY1-28" fmla="*/ 0 h 777009"/>
                    <a:gd name="connsiteX2-29" fmla="*/ 1207896 w 1223797"/>
                    <a:gd name="connsiteY2-30" fmla="*/ 79683 h 777009"/>
                    <a:gd name="connsiteX3-31" fmla="*/ 1223797 w 1223797"/>
                    <a:gd name="connsiteY3-32" fmla="*/ 777009 h 777009"/>
                    <a:gd name="connsiteX4-33" fmla="*/ 117293 w 1223797"/>
                    <a:gd name="connsiteY4-34" fmla="*/ 646379 h 777009"/>
                    <a:gd name="connsiteX5-35" fmla="*/ 0 w 1223797"/>
                    <a:gd name="connsiteY5-36" fmla="*/ 242969 h 777009"/>
                    <a:gd name="connsiteX0-37" fmla="*/ 0 w 1223797"/>
                    <a:gd name="connsiteY0-38" fmla="*/ 242969 h 777009"/>
                    <a:gd name="connsiteX1-39" fmla="*/ 190291 w 1223797"/>
                    <a:gd name="connsiteY1-40" fmla="*/ 0 h 777009"/>
                    <a:gd name="connsiteX2-41" fmla="*/ 1207896 w 1223797"/>
                    <a:gd name="connsiteY2-42" fmla="*/ 79683 h 777009"/>
                    <a:gd name="connsiteX3-43" fmla="*/ 1223797 w 1223797"/>
                    <a:gd name="connsiteY3-44" fmla="*/ 777009 h 777009"/>
                    <a:gd name="connsiteX4-45" fmla="*/ 117293 w 1223797"/>
                    <a:gd name="connsiteY4-46" fmla="*/ 733465 h 777009"/>
                    <a:gd name="connsiteX5-47" fmla="*/ 0 w 1223797"/>
                    <a:gd name="connsiteY5-48" fmla="*/ 242969 h 777009"/>
                    <a:gd name="connsiteX0-49" fmla="*/ 0 w 1216731"/>
                    <a:gd name="connsiteY0-50" fmla="*/ 242969 h 733465"/>
                    <a:gd name="connsiteX1-51" fmla="*/ 190291 w 1216731"/>
                    <a:gd name="connsiteY1-52" fmla="*/ 0 h 733465"/>
                    <a:gd name="connsiteX2-53" fmla="*/ 1207896 w 1216731"/>
                    <a:gd name="connsiteY2-54" fmla="*/ 79683 h 733465"/>
                    <a:gd name="connsiteX3-55" fmla="*/ 1216731 w 1216731"/>
                    <a:gd name="connsiteY3-56" fmla="*/ 583373 h 733465"/>
                    <a:gd name="connsiteX4-57" fmla="*/ 117293 w 1216731"/>
                    <a:gd name="connsiteY4-58" fmla="*/ 733465 h 733465"/>
                    <a:gd name="connsiteX5-59" fmla="*/ 0 w 1216731"/>
                    <a:gd name="connsiteY5-60" fmla="*/ 242969 h 73346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216731" h="733465">
                      <a:moveTo>
                        <a:pt x="0" y="242969"/>
                      </a:moveTo>
                      <a:lnTo>
                        <a:pt x="190291" y="0"/>
                      </a:lnTo>
                      <a:lnTo>
                        <a:pt x="1207896" y="79683"/>
                      </a:lnTo>
                      <a:lnTo>
                        <a:pt x="1216731" y="583373"/>
                      </a:lnTo>
                      <a:lnTo>
                        <a:pt x="117293" y="733465"/>
                      </a:lnTo>
                      <a:lnTo>
                        <a:pt x="0" y="242969"/>
                      </a:lnTo>
                      <a:close/>
                    </a:path>
                  </a:pathLst>
                </a:custGeom>
                <a:solidFill>
                  <a:srgbClr val="000000">
                    <a:alpha val="16863"/>
                  </a:srgb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10" name="正五边形 37"/>
              <p:cNvSpPr/>
              <p:nvPr/>
            </p:nvSpPr>
            <p:spPr bwMode="auto">
              <a:xfrm>
                <a:off x="1855147" y="3212976"/>
                <a:ext cx="772637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TextBox 41"/>
              <p:cNvSpPr txBox="1">
                <a:spLocks noChangeArrowheads="1"/>
              </p:cNvSpPr>
              <p:nvPr/>
            </p:nvSpPr>
            <p:spPr bwMode="auto">
              <a:xfrm>
                <a:off x="475004" y="3248642"/>
                <a:ext cx="20313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供货商与超市的桥梁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483767" y="4077072"/>
              <a:ext cx="2304256" cy="406082"/>
              <a:chOff x="2483767" y="4077072"/>
              <a:chExt cx="2304256" cy="406082"/>
            </a:xfrm>
          </p:grpSpPr>
          <p:sp>
            <p:nvSpPr>
              <p:cNvPr id="104" name="正五边形 37"/>
              <p:cNvSpPr/>
              <p:nvPr/>
            </p:nvSpPr>
            <p:spPr bwMode="auto">
              <a:xfrm flipH="1">
                <a:off x="2935634" y="410963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" name="正五边形 37"/>
              <p:cNvSpPr/>
              <p:nvPr/>
            </p:nvSpPr>
            <p:spPr bwMode="auto">
              <a:xfrm flipH="1">
                <a:off x="2924408" y="411642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rgbClr val="000000">
                  <a:alpha val="16863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正五边形 37"/>
              <p:cNvSpPr/>
              <p:nvPr/>
            </p:nvSpPr>
            <p:spPr bwMode="auto">
              <a:xfrm flipH="1">
                <a:off x="2483767" y="4077072"/>
                <a:ext cx="772637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8" name="TextBox 41"/>
              <p:cNvSpPr txBox="1">
                <a:spLocks noChangeArrowheads="1"/>
              </p:cNvSpPr>
              <p:nvPr/>
            </p:nvSpPr>
            <p:spPr bwMode="auto">
              <a:xfrm flipH="1">
                <a:off x="2494994" y="4109730"/>
                <a:ext cx="228035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厂商与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经销商分销工具</a:t>
                </a:r>
                <a:endParaRPr lang="zh-CN" altLang="en-US" sz="1600" b="1" i="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矩形 36"/>
            <p:cNvSpPr/>
            <p:nvPr/>
          </p:nvSpPr>
          <p:spPr bwMode="auto">
            <a:xfrm rot="17320023" flipH="1">
              <a:off x="4420260" y="4976955"/>
              <a:ext cx="106919" cy="1124516"/>
            </a:xfrm>
            <a:custGeom>
              <a:avLst/>
              <a:gdLst>
                <a:gd name="connsiteX0" fmla="*/ 0 w 126630"/>
                <a:gd name="connsiteY0" fmla="*/ 0 h 1007201"/>
                <a:gd name="connsiteX1" fmla="*/ 126630 w 126630"/>
                <a:gd name="connsiteY1" fmla="*/ 0 h 1007201"/>
                <a:gd name="connsiteX2" fmla="*/ 126630 w 126630"/>
                <a:gd name="connsiteY2" fmla="*/ 1007201 h 1007201"/>
                <a:gd name="connsiteX3" fmla="*/ 0 w 126630"/>
                <a:gd name="connsiteY3" fmla="*/ 1007201 h 1007201"/>
                <a:gd name="connsiteX4" fmla="*/ 0 w 126630"/>
                <a:gd name="connsiteY4" fmla="*/ 0 h 1007201"/>
                <a:gd name="connsiteX0-1" fmla="*/ 533400 w 660030"/>
                <a:gd name="connsiteY0-2" fmla="*/ 0 h 1007201"/>
                <a:gd name="connsiteX1-3" fmla="*/ 660030 w 660030"/>
                <a:gd name="connsiteY1-4" fmla="*/ 0 h 1007201"/>
                <a:gd name="connsiteX2-5" fmla="*/ 660030 w 660030"/>
                <a:gd name="connsiteY2-6" fmla="*/ 1007201 h 1007201"/>
                <a:gd name="connsiteX3-7" fmla="*/ 0 w 660030"/>
                <a:gd name="connsiteY3-8" fmla="*/ 452030 h 1007201"/>
                <a:gd name="connsiteX4-9" fmla="*/ 533400 w 660030"/>
                <a:gd name="connsiteY4-10" fmla="*/ 0 h 1007201"/>
                <a:gd name="connsiteX0-11" fmla="*/ 533400 w 660030"/>
                <a:gd name="connsiteY0-12" fmla="*/ 0 h 452030"/>
                <a:gd name="connsiteX1-13" fmla="*/ 660030 w 660030"/>
                <a:gd name="connsiteY1-14" fmla="*/ 0 h 452030"/>
                <a:gd name="connsiteX2-15" fmla="*/ 137516 w 660030"/>
                <a:gd name="connsiteY2-16" fmla="*/ 452030 h 452030"/>
                <a:gd name="connsiteX3-17" fmla="*/ 0 w 660030"/>
                <a:gd name="connsiteY3-18" fmla="*/ 452030 h 452030"/>
                <a:gd name="connsiteX4-19" fmla="*/ 533400 w 660030"/>
                <a:gd name="connsiteY4-20" fmla="*/ 0 h 452030"/>
                <a:gd name="connsiteX0-21" fmla="*/ 533400 w 619549"/>
                <a:gd name="connsiteY0-22" fmla="*/ 7143 h 459173"/>
                <a:gd name="connsiteX1-23" fmla="*/ 619549 w 619549"/>
                <a:gd name="connsiteY1-24" fmla="*/ 0 h 459173"/>
                <a:gd name="connsiteX2-25" fmla="*/ 137516 w 619549"/>
                <a:gd name="connsiteY2-26" fmla="*/ 459173 h 459173"/>
                <a:gd name="connsiteX3-27" fmla="*/ 0 w 619549"/>
                <a:gd name="connsiteY3-28" fmla="*/ 459173 h 459173"/>
                <a:gd name="connsiteX4-29" fmla="*/ 533400 w 619549"/>
                <a:gd name="connsiteY4-30" fmla="*/ 7143 h 459173"/>
                <a:gd name="connsiteX0-31" fmla="*/ 533400 w 593355"/>
                <a:gd name="connsiteY0-32" fmla="*/ 4761 h 456791"/>
                <a:gd name="connsiteX1-33" fmla="*/ 593355 w 593355"/>
                <a:gd name="connsiteY1-34" fmla="*/ 0 h 456791"/>
                <a:gd name="connsiteX2-35" fmla="*/ 137516 w 593355"/>
                <a:gd name="connsiteY2-36" fmla="*/ 456791 h 456791"/>
                <a:gd name="connsiteX3-37" fmla="*/ 0 w 593355"/>
                <a:gd name="connsiteY3-38" fmla="*/ 456791 h 456791"/>
                <a:gd name="connsiteX4-39" fmla="*/ 533400 w 593355"/>
                <a:gd name="connsiteY4-40" fmla="*/ 4761 h 456791"/>
                <a:gd name="connsiteX0-41" fmla="*/ 533400 w 593355"/>
                <a:gd name="connsiteY0-42" fmla="*/ 4761 h 456791"/>
                <a:gd name="connsiteX1-43" fmla="*/ 593355 w 593355"/>
                <a:gd name="connsiteY1-44" fmla="*/ 0 h 456791"/>
                <a:gd name="connsiteX2-45" fmla="*/ 463498 w 593355"/>
                <a:gd name="connsiteY2-46" fmla="*/ 431523 h 456791"/>
                <a:gd name="connsiteX3-47" fmla="*/ 0 w 593355"/>
                <a:gd name="connsiteY3-48" fmla="*/ 456791 h 456791"/>
                <a:gd name="connsiteX4-49" fmla="*/ 533400 w 593355"/>
                <a:gd name="connsiteY4-50" fmla="*/ 4761 h 456791"/>
                <a:gd name="connsiteX0-51" fmla="*/ 136552 w 196507"/>
                <a:gd name="connsiteY0-52" fmla="*/ 4761 h 431523"/>
                <a:gd name="connsiteX1-53" fmla="*/ 196507 w 196507"/>
                <a:gd name="connsiteY1-54" fmla="*/ 0 h 431523"/>
                <a:gd name="connsiteX2-55" fmla="*/ 66650 w 196507"/>
                <a:gd name="connsiteY2-56" fmla="*/ 431523 h 431523"/>
                <a:gd name="connsiteX3-57" fmla="*/ 0 w 196507"/>
                <a:gd name="connsiteY3-58" fmla="*/ 393621 h 431523"/>
                <a:gd name="connsiteX4-59" fmla="*/ 136552 w 196507"/>
                <a:gd name="connsiteY4-60" fmla="*/ 4761 h 431523"/>
                <a:gd name="connsiteX0-61" fmla="*/ 136552 w 196507"/>
                <a:gd name="connsiteY0-62" fmla="*/ 4761 h 393621"/>
                <a:gd name="connsiteX1-63" fmla="*/ 196507 w 196507"/>
                <a:gd name="connsiteY1-64" fmla="*/ 0 h 393621"/>
                <a:gd name="connsiteX2-65" fmla="*/ 38304 w 196507"/>
                <a:gd name="connsiteY2-66" fmla="*/ 380988 h 393621"/>
                <a:gd name="connsiteX3-67" fmla="*/ 0 w 196507"/>
                <a:gd name="connsiteY3-68" fmla="*/ 393621 h 393621"/>
                <a:gd name="connsiteX4-69" fmla="*/ 136552 w 196507"/>
                <a:gd name="connsiteY4-70" fmla="*/ 4761 h 393621"/>
                <a:gd name="connsiteX0-71" fmla="*/ 136552 w 182334"/>
                <a:gd name="connsiteY0-72" fmla="*/ 4761 h 393621"/>
                <a:gd name="connsiteX1-73" fmla="*/ 182334 w 182334"/>
                <a:gd name="connsiteY1-74" fmla="*/ 0 h 393621"/>
                <a:gd name="connsiteX2-75" fmla="*/ 38304 w 182334"/>
                <a:gd name="connsiteY2-76" fmla="*/ 380988 h 393621"/>
                <a:gd name="connsiteX3-77" fmla="*/ 0 w 182334"/>
                <a:gd name="connsiteY3-78" fmla="*/ 393621 h 393621"/>
                <a:gd name="connsiteX4-79" fmla="*/ 136552 w 182334"/>
                <a:gd name="connsiteY4-80" fmla="*/ 4761 h 393621"/>
                <a:gd name="connsiteX0-81" fmla="*/ 136552 w 182334"/>
                <a:gd name="connsiteY0-82" fmla="*/ 4761 h 393621"/>
                <a:gd name="connsiteX1-83" fmla="*/ 182334 w 182334"/>
                <a:gd name="connsiteY1-84" fmla="*/ 0 h 393621"/>
                <a:gd name="connsiteX2-85" fmla="*/ 165862 w 182334"/>
                <a:gd name="connsiteY2-86" fmla="*/ 368354 h 393621"/>
                <a:gd name="connsiteX3-87" fmla="*/ 0 w 182334"/>
                <a:gd name="connsiteY3-88" fmla="*/ 393621 h 393621"/>
                <a:gd name="connsiteX4-89" fmla="*/ 136552 w 182334"/>
                <a:gd name="connsiteY4-90" fmla="*/ 4761 h 393621"/>
                <a:gd name="connsiteX0-91" fmla="*/ 0 w 45782"/>
                <a:gd name="connsiteY0-92" fmla="*/ 4761 h 368354"/>
                <a:gd name="connsiteX1-93" fmla="*/ 45782 w 45782"/>
                <a:gd name="connsiteY1-94" fmla="*/ 0 h 368354"/>
                <a:gd name="connsiteX2-95" fmla="*/ 29310 w 45782"/>
                <a:gd name="connsiteY2-96" fmla="*/ 368354 h 368354"/>
                <a:gd name="connsiteX3-97" fmla="*/ 14628 w 45782"/>
                <a:gd name="connsiteY3-98" fmla="*/ 368353 h 368354"/>
                <a:gd name="connsiteX4-99" fmla="*/ 0 w 45782"/>
                <a:gd name="connsiteY4-100" fmla="*/ 4761 h 368354"/>
                <a:gd name="connsiteX0-101" fmla="*/ 6447 w 31154"/>
                <a:gd name="connsiteY0-102" fmla="*/ 13188 h 368354"/>
                <a:gd name="connsiteX1-103" fmla="*/ 31154 w 31154"/>
                <a:gd name="connsiteY1-104" fmla="*/ 0 h 368354"/>
                <a:gd name="connsiteX2-105" fmla="*/ 14682 w 31154"/>
                <a:gd name="connsiteY2-106" fmla="*/ 368354 h 368354"/>
                <a:gd name="connsiteX3-107" fmla="*/ 0 w 31154"/>
                <a:gd name="connsiteY3-108" fmla="*/ 368353 h 368354"/>
                <a:gd name="connsiteX4-109" fmla="*/ 6447 w 31154"/>
                <a:gd name="connsiteY4-110" fmla="*/ 13188 h 3683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154" h="368354">
                  <a:moveTo>
                    <a:pt x="6447" y="13188"/>
                  </a:moveTo>
                  <a:lnTo>
                    <a:pt x="31154" y="0"/>
                  </a:lnTo>
                  <a:lnTo>
                    <a:pt x="14682" y="368354"/>
                  </a:lnTo>
                  <a:lnTo>
                    <a:pt x="0" y="368353"/>
                  </a:lnTo>
                  <a:lnTo>
                    <a:pt x="6447" y="131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835044" y="5114353"/>
              <a:ext cx="3902444" cy="400712"/>
              <a:chOff x="763036" y="5115432"/>
              <a:chExt cx="3902444" cy="400712"/>
            </a:xfrm>
          </p:grpSpPr>
          <p:sp>
            <p:nvSpPr>
              <p:cNvPr id="99" name="正五边形 37"/>
              <p:cNvSpPr/>
              <p:nvPr/>
            </p:nvSpPr>
            <p:spPr bwMode="auto">
              <a:xfrm>
                <a:off x="763036" y="5147992"/>
                <a:ext cx="2781033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0" name="正五边形 37"/>
              <p:cNvSpPr/>
              <p:nvPr/>
            </p:nvSpPr>
            <p:spPr bwMode="auto">
              <a:xfrm>
                <a:off x="763037" y="5149412"/>
                <a:ext cx="3748182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rgbClr val="000000">
                  <a:alpha val="16863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正五边形 37"/>
              <p:cNvSpPr/>
              <p:nvPr/>
            </p:nvSpPr>
            <p:spPr bwMode="auto">
              <a:xfrm>
                <a:off x="3223299" y="5115432"/>
                <a:ext cx="1287919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3" name="TextBox 41"/>
              <p:cNvSpPr txBox="1">
                <a:spLocks noChangeArrowheads="1"/>
              </p:cNvSpPr>
              <p:nvPr/>
            </p:nvSpPr>
            <p:spPr bwMode="auto">
              <a:xfrm>
                <a:off x="909060" y="5158271"/>
                <a:ext cx="375642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i="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一</a:t>
                </a:r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站式物流服务</a:t>
                </a:r>
                <a:r>
                  <a:rPr lang="en-US" altLang="zh-CN" sz="1600" b="1" i="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,</a:t>
                </a:r>
                <a:r>
                  <a:rPr lang="zh-CN" altLang="en-US" sz="1600" b="1" i="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同</a:t>
                </a:r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城共同配送新生态</a:t>
                </a:r>
                <a:r>
                  <a:rPr lang="en-US" altLang="zh-CN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!</a:t>
                </a:r>
                <a:endParaRPr lang="zh-CN" altLang="en-US" sz="1600" b="1" i="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9" name="矩形 36"/>
            <p:cNvSpPr/>
            <p:nvPr/>
          </p:nvSpPr>
          <p:spPr bwMode="auto">
            <a:xfrm rot="12645065" flipV="1">
              <a:off x="5303128" y="4184078"/>
              <a:ext cx="980730" cy="1721206"/>
            </a:xfrm>
            <a:custGeom>
              <a:avLst/>
              <a:gdLst>
                <a:gd name="connsiteX0" fmla="*/ 0 w 126630"/>
                <a:gd name="connsiteY0" fmla="*/ 0 h 1007201"/>
                <a:gd name="connsiteX1" fmla="*/ 126630 w 126630"/>
                <a:gd name="connsiteY1" fmla="*/ 0 h 1007201"/>
                <a:gd name="connsiteX2" fmla="*/ 126630 w 126630"/>
                <a:gd name="connsiteY2" fmla="*/ 1007201 h 1007201"/>
                <a:gd name="connsiteX3" fmla="*/ 0 w 126630"/>
                <a:gd name="connsiteY3" fmla="*/ 1007201 h 1007201"/>
                <a:gd name="connsiteX4" fmla="*/ 0 w 126630"/>
                <a:gd name="connsiteY4" fmla="*/ 0 h 1007201"/>
                <a:gd name="connsiteX0-1" fmla="*/ 533400 w 660030"/>
                <a:gd name="connsiteY0-2" fmla="*/ 0 h 1007201"/>
                <a:gd name="connsiteX1-3" fmla="*/ 660030 w 660030"/>
                <a:gd name="connsiteY1-4" fmla="*/ 0 h 1007201"/>
                <a:gd name="connsiteX2-5" fmla="*/ 660030 w 660030"/>
                <a:gd name="connsiteY2-6" fmla="*/ 1007201 h 1007201"/>
                <a:gd name="connsiteX3-7" fmla="*/ 0 w 660030"/>
                <a:gd name="connsiteY3-8" fmla="*/ 452030 h 1007201"/>
                <a:gd name="connsiteX4-9" fmla="*/ 533400 w 660030"/>
                <a:gd name="connsiteY4-10" fmla="*/ 0 h 1007201"/>
                <a:gd name="connsiteX0-11" fmla="*/ 533400 w 660030"/>
                <a:gd name="connsiteY0-12" fmla="*/ 0 h 452030"/>
                <a:gd name="connsiteX1-13" fmla="*/ 660030 w 660030"/>
                <a:gd name="connsiteY1-14" fmla="*/ 0 h 452030"/>
                <a:gd name="connsiteX2-15" fmla="*/ 137516 w 660030"/>
                <a:gd name="connsiteY2-16" fmla="*/ 452030 h 452030"/>
                <a:gd name="connsiteX3-17" fmla="*/ 0 w 660030"/>
                <a:gd name="connsiteY3-18" fmla="*/ 452030 h 452030"/>
                <a:gd name="connsiteX4-19" fmla="*/ 533400 w 660030"/>
                <a:gd name="connsiteY4-20" fmla="*/ 0 h 452030"/>
                <a:gd name="connsiteX0-21" fmla="*/ 533400 w 619549"/>
                <a:gd name="connsiteY0-22" fmla="*/ 7143 h 459173"/>
                <a:gd name="connsiteX1-23" fmla="*/ 619549 w 619549"/>
                <a:gd name="connsiteY1-24" fmla="*/ 0 h 459173"/>
                <a:gd name="connsiteX2-25" fmla="*/ 137516 w 619549"/>
                <a:gd name="connsiteY2-26" fmla="*/ 459173 h 459173"/>
                <a:gd name="connsiteX3-27" fmla="*/ 0 w 619549"/>
                <a:gd name="connsiteY3-28" fmla="*/ 459173 h 459173"/>
                <a:gd name="connsiteX4-29" fmla="*/ 533400 w 619549"/>
                <a:gd name="connsiteY4-30" fmla="*/ 7143 h 459173"/>
                <a:gd name="connsiteX0-31" fmla="*/ 533400 w 593355"/>
                <a:gd name="connsiteY0-32" fmla="*/ 4761 h 456791"/>
                <a:gd name="connsiteX1-33" fmla="*/ 593355 w 593355"/>
                <a:gd name="connsiteY1-34" fmla="*/ 0 h 456791"/>
                <a:gd name="connsiteX2-35" fmla="*/ 137516 w 593355"/>
                <a:gd name="connsiteY2-36" fmla="*/ 456791 h 456791"/>
                <a:gd name="connsiteX3-37" fmla="*/ 0 w 593355"/>
                <a:gd name="connsiteY3-38" fmla="*/ 456791 h 456791"/>
                <a:gd name="connsiteX4-39" fmla="*/ 533400 w 593355"/>
                <a:gd name="connsiteY4-40" fmla="*/ 4761 h 456791"/>
                <a:gd name="connsiteX0-41" fmla="*/ 533400 w 593355"/>
                <a:gd name="connsiteY0-42" fmla="*/ 4761 h 456791"/>
                <a:gd name="connsiteX1-43" fmla="*/ 593355 w 593355"/>
                <a:gd name="connsiteY1-44" fmla="*/ 0 h 456791"/>
                <a:gd name="connsiteX2-45" fmla="*/ 463498 w 593355"/>
                <a:gd name="connsiteY2-46" fmla="*/ 431523 h 456791"/>
                <a:gd name="connsiteX3-47" fmla="*/ 0 w 593355"/>
                <a:gd name="connsiteY3-48" fmla="*/ 456791 h 456791"/>
                <a:gd name="connsiteX4-49" fmla="*/ 533400 w 593355"/>
                <a:gd name="connsiteY4-50" fmla="*/ 4761 h 456791"/>
                <a:gd name="connsiteX0-51" fmla="*/ 136552 w 196507"/>
                <a:gd name="connsiteY0-52" fmla="*/ 4761 h 431523"/>
                <a:gd name="connsiteX1-53" fmla="*/ 196507 w 196507"/>
                <a:gd name="connsiteY1-54" fmla="*/ 0 h 431523"/>
                <a:gd name="connsiteX2-55" fmla="*/ 66650 w 196507"/>
                <a:gd name="connsiteY2-56" fmla="*/ 431523 h 431523"/>
                <a:gd name="connsiteX3-57" fmla="*/ 0 w 196507"/>
                <a:gd name="connsiteY3-58" fmla="*/ 393621 h 431523"/>
                <a:gd name="connsiteX4-59" fmla="*/ 136552 w 196507"/>
                <a:gd name="connsiteY4-60" fmla="*/ 4761 h 431523"/>
                <a:gd name="connsiteX0-61" fmla="*/ 136552 w 196507"/>
                <a:gd name="connsiteY0-62" fmla="*/ 4761 h 393621"/>
                <a:gd name="connsiteX1-63" fmla="*/ 196507 w 196507"/>
                <a:gd name="connsiteY1-64" fmla="*/ 0 h 393621"/>
                <a:gd name="connsiteX2-65" fmla="*/ 38304 w 196507"/>
                <a:gd name="connsiteY2-66" fmla="*/ 380988 h 393621"/>
                <a:gd name="connsiteX3-67" fmla="*/ 0 w 196507"/>
                <a:gd name="connsiteY3-68" fmla="*/ 393621 h 393621"/>
                <a:gd name="connsiteX4-69" fmla="*/ 136552 w 196507"/>
                <a:gd name="connsiteY4-70" fmla="*/ 4761 h 393621"/>
                <a:gd name="connsiteX0-71" fmla="*/ 136552 w 182334"/>
                <a:gd name="connsiteY0-72" fmla="*/ 4761 h 393621"/>
                <a:gd name="connsiteX1-73" fmla="*/ 182334 w 182334"/>
                <a:gd name="connsiteY1-74" fmla="*/ 0 h 393621"/>
                <a:gd name="connsiteX2-75" fmla="*/ 38304 w 182334"/>
                <a:gd name="connsiteY2-76" fmla="*/ 380988 h 393621"/>
                <a:gd name="connsiteX3-77" fmla="*/ 0 w 182334"/>
                <a:gd name="connsiteY3-78" fmla="*/ 393621 h 393621"/>
                <a:gd name="connsiteX4-79" fmla="*/ 136552 w 182334"/>
                <a:gd name="connsiteY4-80" fmla="*/ 4761 h 393621"/>
                <a:gd name="connsiteX0-81" fmla="*/ 136552 w 182334"/>
                <a:gd name="connsiteY0-82" fmla="*/ 4761 h 393621"/>
                <a:gd name="connsiteX1-83" fmla="*/ 182334 w 182334"/>
                <a:gd name="connsiteY1-84" fmla="*/ 0 h 393621"/>
                <a:gd name="connsiteX2-85" fmla="*/ 165862 w 182334"/>
                <a:gd name="connsiteY2-86" fmla="*/ 368354 h 393621"/>
                <a:gd name="connsiteX3-87" fmla="*/ 0 w 182334"/>
                <a:gd name="connsiteY3-88" fmla="*/ 393621 h 393621"/>
                <a:gd name="connsiteX4-89" fmla="*/ 136552 w 182334"/>
                <a:gd name="connsiteY4-90" fmla="*/ 4761 h 393621"/>
                <a:gd name="connsiteX0-91" fmla="*/ 0 w 45782"/>
                <a:gd name="connsiteY0-92" fmla="*/ 4761 h 368354"/>
                <a:gd name="connsiteX1-93" fmla="*/ 45782 w 45782"/>
                <a:gd name="connsiteY1-94" fmla="*/ 0 h 368354"/>
                <a:gd name="connsiteX2-95" fmla="*/ 29310 w 45782"/>
                <a:gd name="connsiteY2-96" fmla="*/ 368354 h 368354"/>
                <a:gd name="connsiteX3-97" fmla="*/ 14628 w 45782"/>
                <a:gd name="connsiteY3-98" fmla="*/ 368353 h 368354"/>
                <a:gd name="connsiteX4-99" fmla="*/ 0 w 45782"/>
                <a:gd name="connsiteY4-100" fmla="*/ 4761 h 368354"/>
                <a:gd name="connsiteX0-101" fmla="*/ 0 w 29310"/>
                <a:gd name="connsiteY0-102" fmla="*/ 3260 h 366853"/>
                <a:gd name="connsiteX1-103" fmla="*/ 20806 w 29310"/>
                <a:gd name="connsiteY1-104" fmla="*/ 0 h 366853"/>
                <a:gd name="connsiteX2-105" fmla="*/ 29310 w 29310"/>
                <a:gd name="connsiteY2-106" fmla="*/ 366853 h 366853"/>
                <a:gd name="connsiteX3-107" fmla="*/ 14628 w 29310"/>
                <a:gd name="connsiteY3-108" fmla="*/ 366852 h 366853"/>
                <a:gd name="connsiteX4-109" fmla="*/ 0 w 29310"/>
                <a:gd name="connsiteY4-110" fmla="*/ 3260 h 366853"/>
                <a:gd name="connsiteX0-111" fmla="*/ 0 w 22050"/>
                <a:gd name="connsiteY0-112" fmla="*/ 53538 h 366853"/>
                <a:gd name="connsiteX1-113" fmla="*/ 13546 w 22050"/>
                <a:gd name="connsiteY1-114" fmla="*/ 0 h 366853"/>
                <a:gd name="connsiteX2-115" fmla="*/ 22050 w 22050"/>
                <a:gd name="connsiteY2-116" fmla="*/ 366853 h 366853"/>
                <a:gd name="connsiteX3-117" fmla="*/ 7368 w 22050"/>
                <a:gd name="connsiteY3-118" fmla="*/ 366852 h 366853"/>
                <a:gd name="connsiteX4-119" fmla="*/ 0 w 22050"/>
                <a:gd name="connsiteY4-120" fmla="*/ 53538 h 366853"/>
                <a:gd name="connsiteX0-121" fmla="*/ 0 w 22050"/>
                <a:gd name="connsiteY0-122" fmla="*/ 53538 h 366853"/>
                <a:gd name="connsiteX1-123" fmla="*/ 13546 w 22050"/>
                <a:gd name="connsiteY1-124" fmla="*/ 0 h 366853"/>
                <a:gd name="connsiteX2-125" fmla="*/ 22050 w 22050"/>
                <a:gd name="connsiteY2-126" fmla="*/ 366853 h 366853"/>
                <a:gd name="connsiteX3-127" fmla="*/ 16420 w 22050"/>
                <a:gd name="connsiteY3-128" fmla="*/ 358031 h 366853"/>
                <a:gd name="connsiteX4-129" fmla="*/ 0 w 22050"/>
                <a:gd name="connsiteY4-130" fmla="*/ 53538 h 366853"/>
                <a:gd name="connsiteX0-131" fmla="*/ 0 w 22050"/>
                <a:gd name="connsiteY0-132" fmla="*/ 45133 h 358448"/>
                <a:gd name="connsiteX1-133" fmla="*/ 883 w 22050"/>
                <a:gd name="connsiteY1-134" fmla="*/ 0 h 358448"/>
                <a:gd name="connsiteX2-135" fmla="*/ 22050 w 22050"/>
                <a:gd name="connsiteY2-136" fmla="*/ 358448 h 358448"/>
                <a:gd name="connsiteX3-137" fmla="*/ 16420 w 22050"/>
                <a:gd name="connsiteY3-138" fmla="*/ 349626 h 358448"/>
                <a:gd name="connsiteX4-139" fmla="*/ 0 w 22050"/>
                <a:gd name="connsiteY4-140" fmla="*/ 45133 h 358448"/>
                <a:gd name="connsiteX0-141" fmla="*/ 0 w 22948"/>
                <a:gd name="connsiteY0-142" fmla="*/ 5125 h 358448"/>
                <a:gd name="connsiteX1-143" fmla="*/ 1781 w 22948"/>
                <a:gd name="connsiteY1-144" fmla="*/ 0 h 358448"/>
                <a:gd name="connsiteX2-145" fmla="*/ 22948 w 22948"/>
                <a:gd name="connsiteY2-146" fmla="*/ 358448 h 358448"/>
                <a:gd name="connsiteX3-147" fmla="*/ 17318 w 22948"/>
                <a:gd name="connsiteY3-148" fmla="*/ 349626 h 358448"/>
                <a:gd name="connsiteX4-149" fmla="*/ 0 w 22948"/>
                <a:gd name="connsiteY4-150" fmla="*/ 5125 h 358448"/>
                <a:gd name="connsiteX0-151" fmla="*/ 0 w 22948"/>
                <a:gd name="connsiteY0-152" fmla="*/ 5125 h 358448"/>
                <a:gd name="connsiteX1-153" fmla="*/ 1781 w 22948"/>
                <a:gd name="connsiteY1-154" fmla="*/ 0 h 358448"/>
                <a:gd name="connsiteX2-155" fmla="*/ 22948 w 22948"/>
                <a:gd name="connsiteY2-156" fmla="*/ 358448 h 358448"/>
                <a:gd name="connsiteX3-157" fmla="*/ 19939 w 22948"/>
                <a:gd name="connsiteY3-158" fmla="*/ 350107 h 358448"/>
                <a:gd name="connsiteX4-159" fmla="*/ 0 w 22948"/>
                <a:gd name="connsiteY4-160" fmla="*/ 5125 h 358448"/>
                <a:gd name="connsiteX0-161" fmla="*/ 0 w 22948"/>
                <a:gd name="connsiteY0-162" fmla="*/ 3946 h 357269"/>
                <a:gd name="connsiteX1-163" fmla="*/ 1218 w 22948"/>
                <a:gd name="connsiteY1-164" fmla="*/ 7759 h 357269"/>
                <a:gd name="connsiteX2-165" fmla="*/ 22948 w 22948"/>
                <a:gd name="connsiteY2-166" fmla="*/ 357269 h 357269"/>
                <a:gd name="connsiteX3-167" fmla="*/ 19939 w 22948"/>
                <a:gd name="connsiteY3-168" fmla="*/ 348928 h 357269"/>
                <a:gd name="connsiteX4-169" fmla="*/ 0 w 22948"/>
                <a:gd name="connsiteY4-170" fmla="*/ 3946 h 3572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948" h="357269">
                  <a:moveTo>
                    <a:pt x="0" y="3946"/>
                  </a:moveTo>
                  <a:cubicBezTo>
                    <a:pt x="294" y="-11098"/>
                    <a:pt x="924" y="22803"/>
                    <a:pt x="1218" y="7759"/>
                  </a:cubicBezTo>
                  <a:lnTo>
                    <a:pt x="22948" y="357269"/>
                  </a:lnTo>
                  <a:lnTo>
                    <a:pt x="19939" y="348928"/>
                  </a:lnTo>
                  <a:lnTo>
                    <a:pt x="0" y="3946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4737488" y="5492257"/>
              <a:ext cx="2922059" cy="400944"/>
              <a:chOff x="2483767" y="4077072"/>
              <a:chExt cx="2922059" cy="400944"/>
            </a:xfrm>
          </p:grpSpPr>
          <p:sp>
            <p:nvSpPr>
              <p:cNvPr id="94" name="正五边形 37"/>
              <p:cNvSpPr/>
              <p:nvPr/>
            </p:nvSpPr>
            <p:spPr bwMode="auto">
              <a:xfrm flipH="1">
                <a:off x="2935634" y="410963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" name="正五边形 37"/>
              <p:cNvSpPr/>
              <p:nvPr/>
            </p:nvSpPr>
            <p:spPr bwMode="auto">
              <a:xfrm flipH="1">
                <a:off x="2935634" y="4111284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rgbClr val="000000">
                  <a:alpha val="16863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正五边形 37"/>
              <p:cNvSpPr/>
              <p:nvPr/>
            </p:nvSpPr>
            <p:spPr bwMode="auto">
              <a:xfrm flipH="1">
                <a:off x="2483767" y="4077072"/>
                <a:ext cx="772637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8" name="TextBox 97"/>
              <p:cNvSpPr txBox="1">
                <a:spLocks noChangeArrowheads="1"/>
              </p:cNvSpPr>
              <p:nvPr/>
            </p:nvSpPr>
            <p:spPr bwMode="auto">
              <a:xfrm flipH="1">
                <a:off x="2483767" y="4109730"/>
                <a:ext cx="292205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全年无休的线上糖酒会</a:t>
                </a:r>
                <a:endParaRPr lang="en-US" altLang="zh-CN" sz="1600" b="1" i="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5940152" y="4509120"/>
              <a:ext cx="2304256" cy="406082"/>
              <a:chOff x="2483767" y="4077072"/>
              <a:chExt cx="2304256" cy="406082"/>
            </a:xfrm>
          </p:grpSpPr>
          <p:sp>
            <p:nvSpPr>
              <p:cNvPr id="89" name="正五边形 37"/>
              <p:cNvSpPr/>
              <p:nvPr/>
            </p:nvSpPr>
            <p:spPr bwMode="auto">
              <a:xfrm flipH="1">
                <a:off x="2935634" y="410963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" name="正五边形 37"/>
              <p:cNvSpPr/>
              <p:nvPr/>
            </p:nvSpPr>
            <p:spPr bwMode="auto">
              <a:xfrm flipH="1">
                <a:off x="2924408" y="411642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rgbClr val="000000">
                  <a:alpha val="16863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正五边形 37"/>
              <p:cNvSpPr/>
              <p:nvPr/>
            </p:nvSpPr>
            <p:spPr bwMode="auto">
              <a:xfrm flipH="1">
                <a:off x="2483767" y="4077072"/>
                <a:ext cx="772637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3" name="TextBox 41"/>
              <p:cNvSpPr txBox="1">
                <a:spLocks noChangeArrowheads="1"/>
              </p:cNvSpPr>
              <p:nvPr/>
            </p:nvSpPr>
            <p:spPr bwMode="auto">
              <a:xfrm flipH="1">
                <a:off x="2521814" y="4079799"/>
                <a:ext cx="20313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智能化生活服务中心</a:t>
                </a:r>
              </a:p>
            </p:txBody>
          </p:sp>
        </p:grpSp>
        <p:sp>
          <p:nvSpPr>
            <p:cNvPr id="82" name="矩形 36"/>
            <p:cNvSpPr/>
            <p:nvPr/>
          </p:nvSpPr>
          <p:spPr bwMode="auto">
            <a:xfrm rot="13267413">
              <a:off x="6747912" y="3367014"/>
              <a:ext cx="115887" cy="1395197"/>
            </a:xfrm>
            <a:custGeom>
              <a:avLst/>
              <a:gdLst>
                <a:gd name="connsiteX0" fmla="*/ 0 w 126630"/>
                <a:gd name="connsiteY0" fmla="*/ 0 h 1007201"/>
                <a:gd name="connsiteX1" fmla="*/ 126630 w 126630"/>
                <a:gd name="connsiteY1" fmla="*/ 0 h 1007201"/>
                <a:gd name="connsiteX2" fmla="*/ 126630 w 126630"/>
                <a:gd name="connsiteY2" fmla="*/ 1007201 h 1007201"/>
                <a:gd name="connsiteX3" fmla="*/ 0 w 126630"/>
                <a:gd name="connsiteY3" fmla="*/ 1007201 h 1007201"/>
                <a:gd name="connsiteX4" fmla="*/ 0 w 126630"/>
                <a:gd name="connsiteY4" fmla="*/ 0 h 1007201"/>
                <a:gd name="connsiteX0-1" fmla="*/ 533400 w 660030"/>
                <a:gd name="connsiteY0-2" fmla="*/ 0 h 1007201"/>
                <a:gd name="connsiteX1-3" fmla="*/ 660030 w 660030"/>
                <a:gd name="connsiteY1-4" fmla="*/ 0 h 1007201"/>
                <a:gd name="connsiteX2-5" fmla="*/ 660030 w 660030"/>
                <a:gd name="connsiteY2-6" fmla="*/ 1007201 h 1007201"/>
                <a:gd name="connsiteX3-7" fmla="*/ 0 w 660030"/>
                <a:gd name="connsiteY3-8" fmla="*/ 452030 h 1007201"/>
                <a:gd name="connsiteX4-9" fmla="*/ 533400 w 660030"/>
                <a:gd name="connsiteY4-10" fmla="*/ 0 h 1007201"/>
                <a:gd name="connsiteX0-11" fmla="*/ 533400 w 660030"/>
                <a:gd name="connsiteY0-12" fmla="*/ 0 h 452030"/>
                <a:gd name="connsiteX1-13" fmla="*/ 660030 w 660030"/>
                <a:gd name="connsiteY1-14" fmla="*/ 0 h 452030"/>
                <a:gd name="connsiteX2-15" fmla="*/ 137516 w 660030"/>
                <a:gd name="connsiteY2-16" fmla="*/ 452030 h 452030"/>
                <a:gd name="connsiteX3-17" fmla="*/ 0 w 660030"/>
                <a:gd name="connsiteY3-18" fmla="*/ 452030 h 452030"/>
                <a:gd name="connsiteX4-19" fmla="*/ 533400 w 660030"/>
                <a:gd name="connsiteY4-20" fmla="*/ 0 h 452030"/>
                <a:gd name="connsiteX0-21" fmla="*/ 533400 w 619549"/>
                <a:gd name="connsiteY0-22" fmla="*/ 7143 h 459173"/>
                <a:gd name="connsiteX1-23" fmla="*/ 619549 w 619549"/>
                <a:gd name="connsiteY1-24" fmla="*/ 0 h 459173"/>
                <a:gd name="connsiteX2-25" fmla="*/ 137516 w 619549"/>
                <a:gd name="connsiteY2-26" fmla="*/ 459173 h 459173"/>
                <a:gd name="connsiteX3-27" fmla="*/ 0 w 619549"/>
                <a:gd name="connsiteY3-28" fmla="*/ 459173 h 459173"/>
                <a:gd name="connsiteX4-29" fmla="*/ 533400 w 619549"/>
                <a:gd name="connsiteY4-30" fmla="*/ 7143 h 459173"/>
                <a:gd name="connsiteX0-31" fmla="*/ 533400 w 593355"/>
                <a:gd name="connsiteY0-32" fmla="*/ 4761 h 456791"/>
                <a:gd name="connsiteX1-33" fmla="*/ 593355 w 593355"/>
                <a:gd name="connsiteY1-34" fmla="*/ 0 h 456791"/>
                <a:gd name="connsiteX2-35" fmla="*/ 137516 w 593355"/>
                <a:gd name="connsiteY2-36" fmla="*/ 456791 h 456791"/>
                <a:gd name="connsiteX3-37" fmla="*/ 0 w 593355"/>
                <a:gd name="connsiteY3-38" fmla="*/ 456791 h 456791"/>
                <a:gd name="connsiteX4-39" fmla="*/ 533400 w 593355"/>
                <a:gd name="connsiteY4-40" fmla="*/ 4761 h 456791"/>
                <a:gd name="connsiteX0-41" fmla="*/ 533400 w 593355"/>
                <a:gd name="connsiteY0-42" fmla="*/ 4761 h 456791"/>
                <a:gd name="connsiteX1-43" fmla="*/ 593355 w 593355"/>
                <a:gd name="connsiteY1-44" fmla="*/ 0 h 456791"/>
                <a:gd name="connsiteX2-45" fmla="*/ 463498 w 593355"/>
                <a:gd name="connsiteY2-46" fmla="*/ 431523 h 456791"/>
                <a:gd name="connsiteX3-47" fmla="*/ 0 w 593355"/>
                <a:gd name="connsiteY3-48" fmla="*/ 456791 h 456791"/>
                <a:gd name="connsiteX4-49" fmla="*/ 533400 w 593355"/>
                <a:gd name="connsiteY4-50" fmla="*/ 4761 h 456791"/>
                <a:gd name="connsiteX0-51" fmla="*/ 136552 w 196507"/>
                <a:gd name="connsiteY0-52" fmla="*/ 4761 h 431523"/>
                <a:gd name="connsiteX1-53" fmla="*/ 196507 w 196507"/>
                <a:gd name="connsiteY1-54" fmla="*/ 0 h 431523"/>
                <a:gd name="connsiteX2-55" fmla="*/ 66650 w 196507"/>
                <a:gd name="connsiteY2-56" fmla="*/ 431523 h 431523"/>
                <a:gd name="connsiteX3-57" fmla="*/ 0 w 196507"/>
                <a:gd name="connsiteY3-58" fmla="*/ 393621 h 431523"/>
                <a:gd name="connsiteX4-59" fmla="*/ 136552 w 196507"/>
                <a:gd name="connsiteY4-60" fmla="*/ 4761 h 431523"/>
                <a:gd name="connsiteX0-61" fmla="*/ 136552 w 196507"/>
                <a:gd name="connsiteY0-62" fmla="*/ 4761 h 393621"/>
                <a:gd name="connsiteX1-63" fmla="*/ 196507 w 196507"/>
                <a:gd name="connsiteY1-64" fmla="*/ 0 h 393621"/>
                <a:gd name="connsiteX2-65" fmla="*/ 38304 w 196507"/>
                <a:gd name="connsiteY2-66" fmla="*/ 380988 h 393621"/>
                <a:gd name="connsiteX3-67" fmla="*/ 0 w 196507"/>
                <a:gd name="connsiteY3-68" fmla="*/ 393621 h 393621"/>
                <a:gd name="connsiteX4-69" fmla="*/ 136552 w 196507"/>
                <a:gd name="connsiteY4-70" fmla="*/ 4761 h 393621"/>
                <a:gd name="connsiteX0-71" fmla="*/ 136552 w 182334"/>
                <a:gd name="connsiteY0-72" fmla="*/ 4761 h 393621"/>
                <a:gd name="connsiteX1-73" fmla="*/ 182334 w 182334"/>
                <a:gd name="connsiteY1-74" fmla="*/ 0 h 393621"/>
                <a:gd name="connsiteX2-75" fmla="*/ 38304 w 182334"/>
                <a:gd name="connsiteY2-76" fmla="*/ 380988 h 393621"/>
                <a:gd name="connsiteX3-77" fmla="*/ 0 w 182334"/>
                <a:gd name="connsiteY3-78" fmla="*/ 393621 h 393621"/>
                <a:gd name="connsiteX4-79" fmla="*/ 136552 w 182334"/>
                <a:gd name="connsiteY4-80" fmla="*/ 4761 h 393621"/>
                <a:gd name="connsiteX0-81" fmla="*/ 136552 w 182334"/>
                <a:gd name="connsiteY0-82" fmla="*/ 4761 h 393621"/>
                <a:gd name="connsiteX1-83" fmla="*/ 182334 w 182334"/>
                <a:gd name="connsiteY1-84" fmla="*/ 0 h 393621"/>
                <a:gd name="connsiteX2-85" fmla="*/ 165862 w 182334"/>
                <a:gd name="connsiteY2-86" fmla="*/ 368354 h 393621"/>
                <a:gd name="connsiteX3-87" fmla="*/ 0 w 182334"/>
                <a:gd name="connsiteY3-88" fmla="*/ 393621 h 393621"/>
                <a:gd name="connsiteX4-89" fmla="*/ 136552 w 182334"/>
                <a:gd name="connsiteY4-90" fmla="*/ 4761 h 393621"/>
                <a:gd name="connsiteX0-91" fmla="*/ 0 w 45782"/>
                <a:gd name="connsiteY0-92" fmla="*/ 4761 h 368354"/>
                <a:gd name="connsiteX1-93" fmla="*/ 45782 w 45782"/>
                <a:gd name="connsiteY1-94" fmla="*/ 0 h 368354"/>
                <a:gd name="connsiteX2-95" fmla="*/ 29310 w 45782"/>
                <a:gd name="connsiteY2-96" fmla="*/ 368354 h 368354"/>
                <a:gd name="connsiteX3-97" fmla="*/ 14628 w 45782"/>
                <a:gd name="connsiteY3-98" fmla="*/ 368353 h 368354"/>
                <a:gd name="connsiteX4-99" fmla="*/ 0 w 45782"/>
                <a:gd name="connsiteY4-100" fmla="*/ 4761 h 368354"/>
                <a:gd name="connsiteX0-101" fmla="*/ 6447 w 31154"/>
                <a:gd name="connsiteY0-102" fmla="*/ 13188 h 368354"/>
                <a:gd name="connsiteX1-103" fmla="*/ 31154 w 31154"/>
                <a:gd name="connsiteY1-104" fmla="*/ 0 h 368354"/>
                <a:gd name="connsiteX2-105" fmla="*/ 14682 w 31154"/>
                <a:gd name="connsiteY2-106" fmla="*/ 368354 h 368354"/>
                <a:gd name="connsiteX3-107" fmla="*/ 0 w 31154"/>
                <a:gd name="connsiteY3-108" fmla="*/ 368353 h 368354"/>
                <a:gd name="connsiteX4-109" fmla="*/ 6447 w 31154"/>
                <a:gd name="connsiteY4-110" fmla="*/ 13188 h 3683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154" h="368354">
                  <a:moveTo>
                    <a:pt x="6447" y="13188"/>
                  </a:moveTo>
                  <a:lnTo>
                    <a:pt x="31154" y="0"/>
                  </a:lnTo>
                  <a:lnTo>
                    <a:pt x="14682" y="368354"/>
                  </a:lnTo>
                  <a:lnTo>
                    <a:pt x="0" y="368353"/>
                  </a:lnTo>
                  <a:lnTo>
                    <a:pt x="6447" y="1318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5197663" y="3236015"/>
              <a:ext cx="2593170" cy="399292"/>
              <a:chOff x="1691680" y="5115432"/>
              <a:chExt cx="2593170" cy="399292"/>
            </a:xfrm>
          </p:grpSpPr>
          <p:sp>
            <p:nvSpPr>
              <p:cNvPr id="84" name="正五边形 37"/>
              <p:cNvSpPr/>
              <p:nvPr/>
            </p:nvSpPr>
            <p:spPr bwMode="auto">
              <a:xfrm>
                <a:off x="1691680" y="5147992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5" name="正五边形 37"/>
              <p:cNvSpPr/>
              <p:nvPr/>
            </p:nvSpPr>
            <p:spPr bwMode="auto">
              <a:xfrm>
                <a:off x="1694671" y="5143508"/>
                <a:ext cx="1852389" cy="366732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  <a:gd name="connsiteX0-25" fmla="*/ 0 w 1223797"/>
                  <a:gd name="connsiteY0-26" fmla="*/ 242969 h 777009"/>
                  <a:gd name="connsiteX1-27" fmla="*/ 190291 w 1223797"/>
                  <a:gd name="connsiteY1-28" fmla="*/ 0 h 777009"/>
                  <a:gd name="connsiteX2-29" fmla="*/ 1207896 w 1223797"/>
                  <a:gd name="connsiteY2-30" fmla="*/ 79683 h 777009"/>
                  <a:gd name="connsiteX3-31" fmla="*/ 1223797 w 1223797"/>
                  <a:gd name="connsiteY3-32" fmla="*/ 777009 h 777009"/>
                  <a:gd name="connsiteX4-33" fmla="*/ 117293 w 1223797"/>
                  <a:gd name="connsiteY4-34" fmla="*/ 646379 h 777009"/>
                  <a:gd name="connsiteX5-35" fmla="*/ 0 w 1223797"/>
                  <a:gd name="connsiteY5-36" fmla="*/ 242969 h 777009"/>
                  <a:gd name="connsiteX0-37" fmla="*/ 0 w 1223797"/>
                  <a:gd name="connsiteY0-38" fmla="*/ 242969 h 777009"/>
                  <a:gd name="connsiteX1-39" fmla="*/ 190291 w 1223797"/>
                  <a:gd name="connsiteY1-40" fmla="*/ 0 h 777009"/>
                  <a:gd name="connsiteX2-41" fmla="*/ 1207896 w 1223797"/>
                  <a:gd name="connsiteY2-42" fmla="*/ 79683 h 777009"/>
                  <a:gd name="connsiteX3-43" fmla="*/ 1223797 w 1223797"/>
                  <a:gd name="connsiteY3-44" fmla="*/ 777009 h 777009"/>
                  <a:gd name="connsiteX4-45" fmla="*/ 117293 w 1223797"/>
                  <a:gd name="connsiteY4-46" fmla="*/ 733465 h 777009"/>
                  <a:gd name="connsiteX5-47" fmla="*/ 0 w 1223797"/>
                  <a:gd name="connsiteY5-48" fmla="*/ 242969 h 777009"/>
                  <a:gd name="connsiteX0-49" fmla="*/ 0 w 1216731"/>
                  <a:gd name="connsiteY0-50" fmla="*/ 242969 h 733465"/>
                  <a:gd name="connsiteX1-51" fmla="*/ 190291 w 1216731"/>
                  <a:gd name="connsiteY1-52" fmla="*/ 0 h 733465"/>
                  <a:gd name="connsiteX2-53" fmla="*/ 1207896 w 1216731"/>
                  <a:gd name="connsiteY2-54" fmla="*/ 79683 h 733465"/>
                  <a:gd name="connsiteX3-55" fmla="*/ 1216731 w 1216731"/>
                  <a:gd name="connsiteY3-56" fmla="*/ 583373 h 733465"/>
                  <a:gd name="connsiteX4-57" fmla="*/ 117293 w 1216731"/>
                  <a:gd name="connsiteY4-58" fmla="*/ 733465 h 733465"/>
                  <a:gd name="connsiteX5-59" fmla="*/ 0 w 1216731"/>
                  <a:gd name="connsiteY5-60" fmla="*/ 242969 h 7334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16731" h="733465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16731" y="583373"/>
                    </a:lnTo>
                    <a:lnTo>
                      <a:pt x="117293" y="733465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rgbClr val="000000">
                  <a:alpha val="16863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正五边形 37"/>
              <p:cNvSpPr/>
              <p:nvPr/>
            </p:nvSpPr>
            <p:spPr bwMode="auto">
              <a:xfrm>
                <a:off x="3223299" y="5115432"/>
                <a:ext cx="772637" cy="388504"/>
              </a:xfrm>
              <a:custGeom>
                <a:avLst/>
                <a:gdLst>
                  <a:gd name="connsiteX0" fmla="*/ 2 w 1512700"/>
                  <a:gd name="connsiteY0" fmla="*/ 330054 h 864096"/>
                  <a:gd name="connsiteX1" fmla="*/ 756350 w 1512700"/>
                  <a:gd name="connsiteY1" fmla="*/ 0 h 864096"/>
                  <a:gd name="connsiteX2" fmla="*/ 1512698 w 1512700"/>
                  <a:gd name="connsiteY2" fmla="*/ 330054 h 864096"/>
                  <a:gd name="connsiteX3" fmla="*/ 1223799 w 1512700"/>
                  <a:gd name="connsiteY3" fmla="*/ 864094 h 864096"/>
                  <a:gd name="connsiteX4" fmla="*/ 288901 w 1512700"/>
                  <a:gd name="connsiteY4" fmla="*/ 864094 h 864096"/>
                  <a:gd name="connsiteX5" fmla="*/ 2 w 1512700"/>
                  <a:gd name="connsiteY5" fmla="*/ 330054 h 864096"/>
                  <a:gd name="connsiteX0-1" fmla="*/ 0 w 1223797"/>
                  <a:gd name="connsiteY0-2" fmla="*/ 330054 h 864094"/>
                  <a:gd name="connsiteX1-3" fmla="*/ 756348 w 1223797"/>
                  <a:gd name="connsiteY1-4" fmla="*/ 0 h 864094"/>
                  <a:gd name="connsiteX2-5" fmla="*/ 1207896 w 1223797"/>
                  <a:gd name="connsiteY2-6" fmla="*/ 166768 h 864094"/>
                  <a:gd name="connsiteX3-7" fmla="*/ 1223797 w 1223797"/>
                  <a:gd name="connsiteY3-8" fmla="*/ 864094 h 864094"/>
                  <a:gd name="connsiteX4-9" fmla="*/ 288899 w 1223797"/>
                  <a:gd name="connsiteY4-10" fmla="*/ 864094 h 864094"/>
                  <a:gd name="connsiteX5-11" fmla="*/ 0 w 1223797"/>
                  <a:gd name="connsiteY5-12" fmla="*/ 330054 h 864094"/>
                  <a:gd name="connsiteX0-13" fmla="*/ 0 w 1223797"/>
                  <a:gd name="connsiteY0-14" fmla="*/ 242969 h 777009"/>
                  <a:gd name="connsiteX1-15" fmla="*/ 190291 w 1223797"/>
                  <a:gd name="connsiteY1-16" fmla="*/ 0 h 777009"/>
                  <a:gd name="connsiteX2-17" fmla="*/ 1207896 w 1223797"/>
                  <a:gd name="connsiteY2-18" fmla="*/ 79683 h 777009"/>
                  <a:gd name="connsiteX3-19" fmla="*/ 1223797 w 1223797"/>
                  <a:gd name="connsiteY3-20" fmla="*/ 777009 h 777009"/>
                  <a:gd name="connsiteX4-21" fmla="*/ 288899 w 1223797"/>
                  <a:gd name="connsiteY4-22" fmla="*/ 777009 h 777009"/>
                  <a:gd name="connsiteX5-23" fmla="*/ 0 w 1223797"/>
                  <a:gd name="connsiteY5-24" fmla="*/ 242969 h 7770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223797" h="777009">
                    <a:moveTo>
                      <a:pt x="0" y="242969"/>
                    </a:moveTo>
                    <a:lnTo>
                      <a:pt x="190291" y="0"/>
                    </a:lnTo>
                    <a:lnTo>
                      <a:pt x="1207896" y="79683"/>
                    </a:lnTo>
                    <a:lnTo>
                      <a:pt x="1223797" y="777009"/>
                    </a:lnTo>
                    <a:lnTo>
                      <a:pt x="288899" y="777009"/>
                    </a:lnTo>
                    <a:lnTo>
                      <a:pt x="0" y="2429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8" name="TextBox 41"/>
              <p:cNvSpPr txBox="1">
                <a:spLocks noChangeArrowheads="1"/>
              </p:cNvSpPr>
              <p:nvPr/>
            </p:nvSpPr>
            <p:spPr bwMode="auto">
              <a:xfrm>
                <a:off x="1694671" y="5151098"/>
                <a:ext cx="25901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i="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全方位的供应链金融服务</a:t>
                </a:r>
              </a:p>
            </p:txBody>
          </p:sp>
        </p:grpSp>
      </p:grpSp>
      <p:sp>
        <p:nvSpPr>
          <p:cNvPr id="115" name="矩形 114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掌合天下之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于快消品供应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链的价值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51670"/>
            <a:ext cx="1453257" cy="13565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167" y="1835601"/>
            <a:ext cx="1453257" cy="13565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863291"/>
            <a:ext cx="1453257" cy="13565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4" name="矩形 53"/>
          <p:cNvSpPr/>
          <p:nvPr/>
        </p:nvSpPr>
        <p:spPr>
          <a:xfrm>
            <a:off x="530562" y="3489270"/>
            <a:ext cx="1521158" cy="102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厂商、供货商、终端互联网专业支持，改造升级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699792" y="3488109"/>
            <a:ext cx="14532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地方政府电商产业园、电商项目专业</a:t>
            </a:r>
            <a:r>
              <a:rPr lang="zh-CN" altLang="zh-CN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</a:t>
            </a:r>
            <a:r>
              <a:rPr lang="en-US" altLang="zh-CN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935167" y="3488109"/>
            <a:ext cx="145325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传统供应链从业者互联网思维培养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掌合天下</a:t>
            </a:r>
            <a:r>
              <a:rPr lang="en-US" altLang="zh-CN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将“互联网</a:t>
            </a:r>
            <a:r>
              <a:rPr lang="en-US" altLang="zh-CN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思维完美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zh-CN" altLang="en-US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27" y="1851670"/>
            <a:ext cx="1453257" cy="13565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矩形 12"/>
          <p:cNvSpPr/>
          <p:nvPr/>
        </p:nvSpPr>
        <p:spPr>
          <a:xfrm>
            <a:off x="4860032" y="3526145"/>
            <a:ext cx="14532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严控产品质量，为终端提供安全优质产品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7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 rot="21197188" flipH="1">
            <a:off x="1275700" y="1333172"/>
            <a:ext cx="7185206" cy="2543682"/>
            <a:chOff x="577" y="747"/>
            <a:chExt cx="4709" cy="1687"/>
          </a:xfr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grpSpPr>
        <p:sp>
          <p:nvSpPr>
            <p:cNvPr id="16" name="Freeform 5"/>
            <p:cNvSpPr/>
            <p:nvPr/>
          </p:nvSpPr>
          <p:spPr bwMode="auto">
            <a:xfrm>
              <a:off x="577" y="2097"/>
              <a:ext cx="3830" cy="337"/>
            </a:xfrm>
            <a:custGeom>
              <a:avLst/>
              <a:gdLst>
                <a:gd name="T0" fmla="*/ 0 w 344"/>
                <a:gd name="T1" fmla="*/ 0 h 30"/>
                <a:gd name="T2" fmla="*/ 468 w 344"/>
                <a:gd name="T3" fmla="*/ 337 h 30"/>
                <a:gd name="T4" fmla="*/ 646 w 344"/>
                <a:gd name="T5" fmla="*/ 337 h 30"/>
                <a:gd name="T6" fmla="*/ 2171 w 344"/>
                <a:gd name="T7" fmla="*/ 337 h 30"/>
                <a:gd name="T8" fmla="*/ 3318 w 344"/>
                <a:gd name="T9" fmla="*/ 337 h 30"/>
                <a:gd name="T10" fmla="*/ 3774 w 344"/>
                <a:gd name="T11" fmla="*/ 236 h 30"/>
                <a:gd name="T12" fmla="*/ 3830 w 344"/>
                <a:gd name="T13" fmla="*/ 213 h 30"/>
                <a:gd name="T14" fmla="*/ 3630 w 344"/>
                <a:gd name="T15" fmla="*/ 0 h 30"/>
                <a:gd name="T16" fmla="*/ 0 w 344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4" h="30">
                  <a:moveTo>
                    <a:pt x="0" y="0"/>
                  </a:moveTo>
                  <a:cubicBezTo>
                    <a:pt x="0" y="17"/>
                    <a:pt x="23" y="30"/>
                    <a:pt x="42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195" y="30"/>
                    <a:pt x="195" y="30"/>
                    <a:pt x="195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323" y="30"/>
                    <a:pt x="339" y="21"/>
                    <a:pt x="339" y="21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26" y="0"/>
                    <a:pt x="326" y="0"/>
                    <a:pt x="3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4407" y="2097"/>
              <a:ext cx="434" cy="214"/>
            </a:xfrm>
            <a:custGeom>
              <a:avLst/>
              <a:gdLst>
                <a:gd name="T0" fmla="*/ 434 w 434"/>
                <a:gd name="T1" fmla="*/ 0 h 214"/>
                <a:gd name="T2" fmla="*/ 434 w 434"/>
                <a:gd name="T3" fmla="*/ 0 h 214"/>
                <a:gd name="T4" fmla="*/ 0 w 434"/>
                <a:gd name="T5" fmla="*/ 214 h 214"/>
                <a:gd name="T6" fmla="*/ 0 w 434"/>
                <a:gd name="T7" fmla="*/ 214 h 214"/>
                <a:gd name="T8" fmla="*/ 434 w 434"/>
                <a:gd name="T9" fmla="*/ 0 h 2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4" h="214">
                  <a:moveTo>
                    <a:pt x="434" y="0"/>
                  </a:moveTo>
                  <a:lnTo>
                    <a:pt x="434" y="0"/>
                  </a:lnTo>
                  <a:lnTo>
                    <a:pt x="0" y="214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7BA098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4841" y="2007"/>
              <a:ext cx="189" cy="90"/>
            </a:xfrm>
            <a:custGeom>
              <a:avLst/>
              <a:gdLst>
                <a:gd name="T0" fmla="*/ 0 w 189"/>
                <a:gd name="T1" fmla="*/ 90 h 90"/>
                <a:gd name="T2" fmla="*/ 189 w 189"/>
                <a:gd name="T3" fmla="*/ 0 h 90"/>
                <a:gd name="T4" fmla="*/ 189 w 189"/>
                <a:gd name="T5" fmla="*/ 0 h 90"/>
                <a:gd name="T6" fmla="*/ 0 w 189"/>
                <a:gd name="T7" fmla="*/ 90 h 90"/>
                <a:gd name="T8" fmla="*/ 0 w 189"/>
                <a:gd name="T9" fmla="*/ 9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9" h="90">
                  <a:moveTo>
                    <a:pt x="0" y="90"/>
                  </a:moveTo>
                  <a:lnTo>
                    <a:pt x="189" y="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7BA098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4215" y="2093"/>
              <a:ext cx="634" cy="210"/>
            </a:xfrm>
            <a:custGeom>
              <a:avLst/>
              <a:gdLst>
                <a:gd name="T0" fmla="*/ 0 w 634"/>
                <a:gd name="T1" fmla="*/ 0 h 214"/>
                <a:gd name="T2" fmla="*/ 200 w 634"/>
                <a:gd name="T3" fmla="*/ 214 h 214"/>
                <a:gd name="T4" fmla="*/ 634 w 634"/>
                <a:gd name="T5" fmla="*/ 0 h 214"/>
                <a:gd name="T6" fmla="*/ 0 w 634"/>
                <a:gd name="T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4" h="214">
                  <a:moveTo>
                    <a:pt x="0" y="0"/>
                  </a:moveTo>
                  <a:lnTo>
                    <a:pt x="200" y="214"/>
                  </a:lnTo>
                  <a:lnTo>
                    <a:pt x="6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581" y="1612"/>
              <a:ext cx="4633" cy="484"/>
            </a:xfrm>
            <a:custGeom>
              <a:avLst/>
              <a:gdLst>
                <a:gd name="T0" fmla="*/ 410 w 416"/>
                <a:gd name="T1" fmla="*/ 0 h 43"/>
                <a:gd name="T2" fmla="*/ 58 w 416"/>
                <a:gd name="T3" fmla="*/ 0 h 43"/>
                <a:gd name="T4" fmla="*/ 58 w 416"/>
                <a:gd name="T5" fmla="*/ 1 h 43"/>
                <a:gd name="T6" fmla="*/ 57 w 416"/>
                <a:gd name="T7" fmla="*/ 1 h 43"/>
                <a:gd name="T8" fmla="*/ 22 w 416"/>
                <a:gd name="T9" fmla="*/ 13 h 43"/>
                <a:gd name="T10" fmla="*/ 41 w 416"/>
                <a:gd name="T11" fmla="*/ 13 h 43"/>
                <a:gd name="T12" fmla="*/ 45 w 416"/>
                <a:gd name="T13" fmla="*/ 18 h 43"/>
                <a:gd name="T14" fmla="*/ 41 w 416"/>
                <a:gd name="T15" fmla="*/ 22 h 43"/>
                <a:gd name="T16" fmla="*/ 12 w 416"/>
                <a:gd name="T17" fmla="*/ 22 h 43"/>
                <a:gd name="T18" fmla="*/ 0 w 416"/>
                <a:gd name="T19" fmla="*/ 43 h 43"/>
                <a:gd name="T20" fmla="*/ 326 w 416"/>
                <a:gd name="T21" fmla="*/ 43 h 43"/>
                <a:gd name="T22" fmla="*/ 312 w 416"/>
                <a:gd name="T23" fmla="*/ 29 h 43"/>
                <a:gd name="T24" fmla="*/ 394 w 416"/>
                <a:gd name="T25" fmla="*/ 29 h 43"/>
                <a:gd name="T26" fmla="*/ 400 w 416"/>
                <a:gd name="T27" fmla="*/ 35 h 43"/>
                <a:gd name="T28" fmla="*/ 412 w 416"/>
                <a:gd name="T29" fmla="*/ 29 h 43"/>
                <a:gd name="T30" fmla="*/ 416 w 416"/>
                <a:gd name="T31" fmla="*/ 27 h 43"/>
                <a:gd name="T32" fmla="*/ 416 w 416"/>
                <a:gd name="T33" fmla="*/ 1 h 43"/>
                <a:gd name="T34" fmla="*/ 410 w 416"/>
                <a:gd name="T3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6" h="43">
                  <a:moveTo>
                    <a:pt x="41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44" y="1"/>
                    <a:pt x="32" y="6"/>
                    <a:pt x="22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4" y="13"/>
                    <a:pt x="45" y="15"/>
                    <a:pt x="45" y="18"/>
                  </a:cubicBezTo>
                  <a:cubicBezTo>
                    <a:pt x="45" y="20"/>
                    <a:pt x="44" y="22"/>
                    <a:pt x="4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4" y="30"/>
                    <a:pt x="0" y="38"/>
                    <a:pt x="0" y="43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400" y="35"/>
                    <a:pt x="400" y="35"/>
                    <a:pt x="400" y="35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4" y="29"/>
                    <a:pt x="415" y="28"/>
                    <a:pt x="416" y="27"/>
                  </a:cubicBezTo>
                  <a:cubicBezTo>
                    <a:pt x="416" y="1"/>
                    <a:pt x="416" y="1"/>
                    <a:pt x="416" y="1"/>
                  </a:cubicBezTo>
                  <a:cubicBezTo>
                    <a:pt x="414" y="1"/>
                    <a:pt x="412" y="0"/>
                    <a:pt x="41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711" y="1760"/>
              <a:ext cx="367" cy="101"/>
            </a:xfrm>
            <a:custGeom>
              <a:avLst/>
              <a:gdLst>
                <a:gd name="T0" fmla="*/ 367 w 33"/>
                <a:gd name="T1" fmla="*/ 56 h 9"/>
                <a:gd name="T2" fmla="*/ 323 w 33"/>
                <a:gd name="T3" fmla="*/ 0 h 9"/>
                <a:gd name="T4" fmla="*/ 111 w 33"/>
                <a:gd name="T5" fmla="*/ 0 h 9"/>
                <a:gd name="T6" fmla="*/ 0 w 33"/>
                <a:gd name="T7" fmla="*/ 101 h 9"/>
                <a:gd name="T8" fmla="*/ 323 w 33"/>
                <a:gd name="T9" fmla="*/ 101 h 9"/>
                <a:gd name="T10" fmla="*/ 367 w 33"/>
                <a:gd name="T11" fmla="*/ 56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9">
                  <a:moveTo>
                    <a:pt x="33" y="5"/>
                  </a:moveTo>
                  <a:cubicBezTo>
                    <a:pt x="33" y="2"/>
                    <a:pt x="32" y="0"/>
                    <a:pt x="2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2" y="9"/>
                    <a:pt x="33" y="7"/>
                    <a:pt x="33" y="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5209" y="1625"/>
              <a:ext cx="77" cy="292"/>
            </a:xfrm>
            <a:custGeom>
              <a:avLst/>
              <a:gdLst>
                <a:gd name="T0" fmla="*/ 77 w 7"/>
                <a:gd name="T1" fmla="*/ 79 h 26"/>
                <a:gd name="T2" fmla="*/ 0 w 7"/>
                <a:gd name="T3" fmla="*/ 0 h 26"/>
                <a:gd name="T4" fmla="*/ 0 w 7"/>
                <a:gd name="T5" fmla="*/ 292 h 26"/>
                <a:gd name="T6" fmla="*/ 77 w 7"/>
                <a:gd name="T7" fmla="*/ 180 h 26"/>
                <a:gd name="T8" fmla="*/ 77 w 7"/>
                <a:gd name="T9" fmla="*/ 79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6">
                  <a:moveTo>
                    <a:pt x="7" y="7"/>
                  </a:moveTo>
                  <a:cubicBezTo>
                    <a:pt x="7" y="5"/>
                    <a:pt x="5" y="2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2"/>
                    <a:pt x="7" y="19"/>
                    <a:pt x="7" y="16"/>
                  </a:cubicBezTo>
                  <a:cubicBezTo>
                    <a:pt x="7" y="14"/>
                    <a:pt x="7" y="9"/>
                    <a:pt x="7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3"/>
            <p:cNvSpPr/>
            <p:nvPr/>
          </p:nvSpPr>
          <p:spPr bwMode="auto">
            <a:xfrm>
              <a:off x="4195" y="747"/>
              <a:ext cx="880" cy="866"/>
            </a:xfrm>
            <a:custGeom>
              <a:avLst/>
              <a:gdLst>
                <a:gd name="T0" fmla="*/ 613 w 880"/>
                <a:gd name="T1" fmla="*/ 0 h 866"/>
                <a:gd name="T2" fmla="*/ 0 w 880"/>
                <a:gd name="T3" fmla="*/ 866 h 866"/>
                <a:gd name="T4" fmla="*/ 680 w 880"/>
                <a:gd name="T5" fmla="*/ 866 h 866"/>
                <a:gd name="T6" fmla="*/ 880 w 880"/>
                <a:gd name="T7" fmla="*/ 0 h 866"/>
                <a:gd name="T8" fmla="*/ 613 w 880"/>
                <a:gd name="T9" fmla="*/ 0 h 8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0" h="866">
                  <a:moveTo>
                    <a:pt x="613" y="0"/>
                  </a:moveTo>
                  <a:lnTo>
                    <a:pt x="0" y="866"/>
                  </a:lnTo>
                  <a:lnTo>
                    <a:pt x="680" y="866"/>
                  </a:lnTo>
                  <a:lnTo>
                    <a:pt x="880" y="0"/>
                  </a:lnTo>
                  <a:lnTo>
                    <a:pt x="613" y="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4798" y="831"/>
              <a:ext cx="455" cy="102"/>
            </a:xfrm>
            <a:custGeom>
              <a:avLst/>
              <a:gdLst>
                <a:gd name="T0" fmla="*/ 32 w 41"/>
                <a:gd name="T1" fmla="*/ 0 h 9"/>
                <a:gd name="T2" fmla="*/ 8 w 41"/>
                <a:gd name="T3" fmla="*/ 0 h 9"/>
                <a:gd name="T4" fmla="*/ 0 w 41"/>
                <a:gd name="T5" fmla="*/ 9 h 9"/>
                <a:gd name="T6" fmla="*/ 41 w 41"/>
                <a:gd name="T7" fmla="*/ 9 h 9"/>
                <a:gd name="T8" fmla="*/ 32 w 4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9">
                  <a:moveTo>
                    <a:pt x="3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7" y="0"/>
                    <a:pt x="3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 21"/>
            <p:cNvSpPr/>
            <p:nvPr/>
          </p:nvSpPr>
          <p:spPr bwMode="auto">
            <a:xfrm>
              <a:off x="4529" y="1242"/>
              <a:ext cx="268" cy="270"/>
            </a:xfrm>
            <a:custGeom>
              <a:avLst/>
              <a:gdLst>
                <a:gd name="T0" fmla="*/ 257 w 24"/>
                <a:gd name="T1" fmla="*/ 248 h 24"/>
                <a:gd name="T2" fmla="*/ 201 w 24"/>
                <a:gd name="T3" fmla="*/ 248 h 24"/>
                <a:gd name="T4" fmla="*/ 11 w 24"/>
                <a:gd name="T5" fmla="*/ 68 h 24"/>
                <a:gd name="T6" fmla="*/ 11 w 24"/>
                <a:gd name="T7" fmla="*/ 11 h 24"/>
                <a:gd name="T8" fmla="*/ 11 w 24"/>
                <a:gd name="T9" fmla="*/ 11 h 24"/>
                <a:gd name="T10" fmla="*/ 67 w 24"/>
                <a:gd name="T11" fmla="*/ 11 h 24"/>
                <a:gd name="T12" fmla="*/ 257 w 24"/>
                <a:gd name="T13" fmla="*/ 191 h 24"/>
                <a:gd name="T14" fmla="*/ 257 w 24"/>
                <a:gd name="T15" fmla="*/ 248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24">
                  <a:moveTo>
                    <a:pt x="23" y="22"/>
                  </a:moveTo>
                  <a:cubicBezTo>
                    <a:pt x="21" y="24"/>
                    <a:pt x="19" y="24"/>
                    <a:pt x="18" y="2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9"/>
                    <a:pt x="24" y="21"/>
                    <a:pt x="23" y="2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2"/>
            <p:cNvSpPr/>
            <p:nvPr/>
          </p:nvSpPr>
          <p:spPr bwMode="auto">
            <a:xfrm>
              <a:off x="4630" y="1085"/>
              <a:ext cx="267" cy="270"/>
            </a:xfrm>
            <a:custGeom>
              <a:avLst/>
              <a:gdLst>
                <a:gd name="T0" fmla="*/ 256 w 24"/>
                <a:gd name="T1" fmla="*/ 248 h 24"/>
                <a:gd name="T2" fmla="*/ 200 w 24"/>
                <a:gd name="T3" fmla="*/ 248 h 24"/>
                <a:gd name="T4" fmla="*/ 11 w 24"/>
                <a:gd name="T5" fmla="*/ 68 h 24"/>
                <a:gd name="T6" fmla="*/ 11 w 24"/>
                <a:gd name="T7" fmla="*/ 11 h 24"/>
                <a:gd name="T8" fmla="*/ 11 w 24"/>
                <a:gd name="T9" fmla="*/ 11 h 24"/>
                <a:gd name="T10" fmla="*/ 67 w 24"/>
                <a:gd name="T11" fmla="*/ 11 h 24"/>
                <a:gd name="T12" fmla="*/ 256 w 24"/>
                <a:gd name="T13" fmla="*/ 203 h 24"/>
                <a:gd name="T14" fmla="*/ 256 w 24"/>
                <a:gd name="T15" fmla="*/ 248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24">
                  <a:moveTo>
                    <a:pt x="23" y="22"/>
                  </a:moveTo>
                  <a:cubicBezTo>
                    <a:pt x="21" y="24"/>
                    <a:pt x="19" y="24"/>
                    <a:pt x="18" y="2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9"/>
                    <a:pt x="24" y="21"/>
                    <a:pt x="23" y="2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3"/>
            <p:cNvSpPr/>
            <p:nvPr/>
          </p:nvSpPr>
          <p:spPr bwMode="auto">
            <a:xfrm>
              <a:off x="4802" y="935"/>
              <a:ext cx="233" cy="191"/>
            </a:xfrm>
            <a:custGeom>
              <a:avLst/>
              <a:gdLst>
                <a:gd name="T0" fmla="*/ 189 w 233"/>
                <a:gd name="T1" fmla="*/ 192 h 192"/>
                <a:gd name="T2" fmla="*/ 0 w 233"/>
                <a:gd name="T3" fmla="*/ 0 h 192"/>
                <a:gd name="T4" fmla="*/ 233 w 233"/>
                <a:gd name="T5" fmla="*/ 0 h 192"/>
                <a:gd name="T6" fmla="*/ 189 w 233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" h="192">
                  <a:moveTo>
                    <a:pt x="189" y="192"/>
                  </a:moveTo>
                  <a:lnTo>
                    <a:pt x="0" y="0"/>
                  </a:lnTo>
                  <a:lnTo>
                    <a:pt x="233" y="0"/>
                  </a:lnTo>
                  <a:lnTo>
                    <a:pt x="189" y="19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24"/>
            <p:cNvSpPr/>
            <p:nvPr/>
          </p:nvSpPr>
          <p:spPr bwMode="auto">
            <a:xfrm>
              <a:off x="1190" y="1758"/>
              <a:ext cx="156" cy="261"/>
            </a:xfrm>
            <a:custGeom>
              <a:avLst/>
              <a:gdLst>
                <a:gd name="T0" fmla="*/ 14 w 14"/>
                <a:gd name="T1" fmla="*/ 20 h 23"/>
                <a:gd name="T2" fmla="*/ 11 w 14"/>
                <a:gd name="T3" fmla="*/ 23 h 23"/>
                <a:gd name="T4" fmla="*/ 4 w 14"/>
                <a:gd name="T5" fmla="*/ 23 h 23"/>
                <a:gd name="T6" fmla="*/ 0 w 14"/>
                <a:gd name="T7" fmla="*/ 20 h 23"/>
                <a:gd name="T8" fmla="*/ 0 w 14"/>
                <a:gd name="T9" fmla="*/ 4 h 23"/>
                <a:gd name="T10" fmla="*/ 4 w 14"/>
                <a:gd name="T11" fmla="*/ 0 h 23"/>
                <a:gd name="T12" fmla="*/ 11 w 14"/>
                <a:gd name="T13" fmla="*/ 0 h 23"/>
                <a:gd name="T14" fmla="*/ 14 w 14"/>
                <a:gd name="T15" fmla="*/ 4 h 23"/>
                <a:gd name="T16" fmla="*/ 14 w 14"/>
                <a:gd name="T17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14" y="20"/>
                  </a:moveTo>
                  <a:cubicBezTo>
                    <a:pt x="14" y="22"/>
                    <a:pt x="13" y="23"/>
                    <a:pt x="11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4" y="2"/>
                    <a:pt x="14" y="4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25"/>
            <p:cNvSpPr/>
            <p:nvPr/>
          </p:nvSpPr>
          <p:spPr bwMode="auto">
            <a:xfrm>
              <a:off x="1457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1635" y="1760"/>
              <a:ext cx="100" cy="101"/>
            </a:xfrm>
            <a:custGeom>
              <a:avLst/>
              <a:gdLst>
                <a:gd name="T0" fmla="*/ 100 w 9"/>
                <a:gd name="T1" fmla="*/ 79 h 9"/>
                <a:gd name="T2" fmla="*/ 78 w 9"/>
                <a:gd name="T3" fmla="*/ 101 h 9"/>
                <a:gd name="T4" fmla="*/ 22 w 9"/>
                <a:gd name="T5" fmla="*/ 101 h 9"/>
                <a:gd name="T6" fmla="*/ 0 w 9"/>
                <a:gd name="T7" fmla="*/ 79 h 9"/>
                <a:gd name="T8" fmla="*/ 0 w 9"/>
                <a:gd name="T9" fmla="*/ 22 h 9"/>
                <a:gd name="T10" fmla="*/ 22 w 9"/>
                <a:gd name="T11" fmla="*/ 0 h 9"/>
                <a:gd name="T12" fmla="*/ 78 w 9"/>
                <a:gd name="T13" fmla="*/ 0 h 9"/>
                <a:gd name="T14" fmla="*/ 100 w 9"/>
                <a:gd name="T15" fmla="*/ 22 h 9"/>
                <a:gd name="T16" fmla="*/ 100 w 9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" h="9">
                  <a:moveTo>
                    <a:pt x="9" y="7"/>
                  </a:moveTo>
                  <a:cubicBezTo>
                    <a:pt x="9" y="8"/>
                    <a:pt x="8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7"/>
            <p:cNvSpPr/>
            <p:nvPr/>
          </p:nvSpPr>
          <p:spPr bwMode="auto">
            <a:xfrm>
              <a:off x="1824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28"/>
            <p:cNvSpPr/>
            <p:nvPr/>
          </p:nvSpPr>
          <p:spPr bwMode="auto">
            <a:xfrm>
              <a:off x="2002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9"/>
            <p:cNvSpPr/>
            <p:nvPr/>
          </p:nvSpPr>
          <p:spPr bwMode="auto">
            <a:xfrm>
              <a:off x="2192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0"/>
            <p:cNvSpPr/>
            <p:nvPr/>
          </p:nvSpPr>
          <p:spPr bwMode="auto">
            <a:xfrm>
              <a:off x="2370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1"/>
            <p:cNvSpPr/>
            <p:nvPr/>
          </p:nvSpPr>
          <p:spPr bwMode="auto">
            <a:xfrm>
              <a:off x="2548" y="1760"/>
              <a:ext cx="100" cy="101"/>
            </a:xfrm>
            <a:custGeom>
              <a:avLst/>
              <a:gdLst>
                <a:gd name="T0" fmla="*/ 100 w 9"/>
                <a:gd name="T1" fmla="*/ 79 h 9"/>
                <a:gd name="T2" fmla="*/ 78 w 9"/>
                <a:gd name="T3" fmla="*/ 101 h 9"/>
                <a:gd name="T4" fmla="*/ 22 w 9"/>
                <a:gd name="T5" fmla="*/ 101 h 9"/>
                <a:gd name="T6" fmla="*/ 0 w 9"/>
                <a:gd name="T7" fmla="*/ 79 h 9"/>
                <a:gd name="T8" fmla="*/ 0 w 9"/>
                <a:gd name="T9" fmla="*/ 22 h 9"/>
                <a:gd name="T10" fmla="*/ 22 w 9"/>
                <a:gd name="T11" fmla="*/ 0 h 9"/>
                <a:gd name="T12" fmla="*/ 78 w 9"/>
                <a:gd name="T13" fmla="*/ 0 h 9"/>
                <a:gd name="T14" fmla="*/ 100 w 9"/>
                <a:gd name="T15" fmla="*/ 22 h 9"/>
                <a:gd name="T16" fmla="*/ 100 w 9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" h="9">
                  <a:moveTo>
                    <a:pt x="9" y="7"/>
                  </a:moveTo>
                  <a:cubicBezTo>
                    <a:pt x="9" y="8"/>
                    <a:pt x="8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2"/>
            <p:cNvSpPr/>
            <p:nvPr/>
          </p:nvSpPr>
          <p:spPr bwMode="auto">
            <a:xfrm>
              <a:off x="2737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3"/>
            <p:cNvSpPr/>
            <p:nvPr/>
          </p:nvSpPr>
          <p:spPr bwMode="auto">
            <a:xfrm>
              <a:off x="2915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8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104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3283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36"/>
            <p:cNvSpPr/>
            <p:nvPr/>
          </p:nvSpPr>
          <p:spPr bwMode="auto">
            <a:xfrm>
              <a:off x="3461" y="1760"/>
              <a:ext cx="100" cy="101"/>
            </a:xfrm>
            <a:custGeom>
              <a:avLst/>
              <a:gdLst>
                <a:gd name="T0" fmla="*/ 100 w 9"/>
                <a:gd name="T1" fmla="*/ 79 h 9"/>
                <a:gd name="T2" fmla="*/ 78 w 9"/>
                <a:gd name="T3" fmla="*/ 101 h 9"/>
                <a:gd name="T4" fmla="*/ 22 w 9"/>
                <a:gd name="T5" fmla="*/ 101 h 9"/>
                <a:gd name="T6" fmla="*/ 0 w 9"/>
                <a:gd name="T7" fmla="*/ 79 h 9"/>
                <a:gd name="T8" fmla="*/ 0 w 9"/>
                <a:gd name="T9" fmla="*/ 22 h 9"/>
                <a:gd name="T10" fmla="*/ 22 w 9"/>
                <a:gd name="T11" fmla="*/ 0 h 9"/>
                <a:gd name="T12" fmla="*/ 78 w 9"/>
                <a:gd name="T13" fmla="*/ 0 h 9"/>
                <a:gd name="T14" fmla="*/ 100 w 9"/>
                <a:gd name="T15" fmla="*/ 22 h 9"/>
                <a:gd name="T16" fmla="*/ 100 w 9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" h="9">
                  <a:moveTo>
                    <a:pt x="9" y="7"/>
                  </a:moveTo>
                  <a:cubicBezTo>
                    <a:pt x="9" y="8"/>
                    <a:pt x="8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37"/>
            <p:cNvSpPr/>
            <p:nvPr/>
          </p:nvSpPr>
          <p:spPr bwMode="auto">
            <a:xfrm>
              <a:off x="3650" y="1760"/>
              <a:ext cx="89" cy="101"/>
            </a:xfrm>
            <a:custGeom>
              <a:avLst/>
              <a:gdLst>
                <a:gd name="T0" fmla="*/ 89 w 8"/>
                <a:gd name="T1" fmla="*/ 79 h 9"/>
                <a:gd name="T2" fmla="*/ 67 w 8"/>
                <a:gd name="T3" fmla="*/ 101 h 9"/>
                <a:gd name="T4" fmla="*/ 22 w 8"/>
                <a:gd name="T5" fmla="*/ 101 h 9"/>
                <a:gd name="T6" fmla="*/ 0 w 8"/>
                <a:gd name="T7" fmla="*/ 79 h 9"/>
                <a:gd name="T8" fmla="*/ 0 w 8"/>
                <a:gd name="T9" fmla="*/ 22 h 9"/>
                <a:gd name="T10" fmla="*/ 22 w 8"/>
                <a:gd name="T11" fmla="*/ 0 h 9"/>
                <a:gd name="T12" fmla="*/ 67 w 8"/>
                <a:gd name="T13" fmla="*/ 0 h 9"/>
                <a:gd name="T14" fmla="*/ 89 w 8"/>
                <a:gd name="T15" fmla="*/ 22 h 9"/>
                <a:gd name="T16" fmla="*/ 89 w 8"/>
                <a:gd name="T17" fmla="*/ 79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8"/>
                    <a:pt x="7" y="9"/>
                    <a:pt x="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38"/>
            <p:cNvSpPr/>
            <p:nvPr/>
          </p:nvSpPr>
          <p:spPr bwMode="auto">
            <a:xfrm>
              <a:off x="4058" y="1608"/>
              <a:ext cx="1131" cy="484"/>
            </a:xfrm>
            <a:custGeom>
              <a:avLst/>
              <a:gdLst>
                <a:gd name="T0" fmla="*/ 824 w 1135"/>
                <a:gd name="T1" fmla="*/ 0 h 484"/>
                <a:gd name="T2" fmla="*/ 144 w 1135"/>
                <a:gd name="T3" fmla="*/ 0 h 484"/>
                <a:gd name="T4" fmla="*/ 467 w 1135"/>
                <a:gd name="T5" fmla="*/ 326 h 484"/>
                <a:gd name="T6" fmla="*/ 0 w 1135"/>
                <a:gd name="T7" fmla="*/ 326 h 484"/>
                <a:gd name="T8" fmla="*/ 156 w 1135"/>
                <a:gd name="T9" fmla="*/ 484 h 484"/>
                <a:gd name="T10" fmla="*/ 790 w 1135"/>
                <a:gd name="T11" fmla="*/ 484 h 484"/>
                <a:gd name="T12" fmla="*/ 979 w 1135"/>
                <a:gd name="T13" fmla="*/ 394 h 484"/>
                <a:gd name="T14" fmla="*/ 1135 w 1135"/>
                <a:gd name="T15" fmla="*/ 326 h 484"/>
                <a:gd name="T16" fmla="*/ 824 w 1135"/>
                <a:gd name="T17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5" h="484">
                  <a:moveTo>
                    <a:pt x="824" y="0"/>
                  </a:moveTo>
                  <a:lnTo>
                    <a:pt x="144" y="0"/>
                  </a:lnTo>
                  <a:lnTo>
                    <a:pt x="467" y="326"/>
                  </a:lnTo>
                  <a:lnTo>
                    <a:pt x="0" y="326"/>
                  </a:lnTo>
                  <a:lnTo>
                    <a:pt x="156" y="484"/>
                  </a:lnTo>
                  <a:lnTo>
                    <a:pt x="790" y="484"/>
                  </a:lnTo>
                  <a:lnTo>
                    <a:pt x="979" y="394"/>
                  </a:lnTo>
                  <a:lnTo>
                    <a:pt x="1135" y="326"/>
                  </a:lnTo>
                  <a:lnTo>
                    <a:pt x="8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5">
                  <a:lumMod val="20000"/>
                  <a:lumOff val="80000"/>
                  <a:alpha val="0"/>
                </a:scheme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" name="Freeform 39"/>
            <p:cNvSpPr/>
            <p:nvPr/>
          </p:nvSpPr>
          <p:spPr bwMode="auto">
            <a:xfrm>
              <a:off x="4057" y="1774"/>
              <a:ext cx="910" cy="159"/>
            </a:xfrm>
            <a:custGeom>
              <a:avLst/>
              <a:gdLst>
                <a:gd name="T0" fmla="*/ 68 w 82"/>
                <a:gd name="T1" fmla="*/ 0 h 14"/>
                <a:gd name="T2" fmla="*/ 14 w 82"/>
                <a:gd name="T3" fmla="*/ 0 h 14"/>
                <a:gd name="T4" fmla="*/ 0 w 82"/>
                <a:gd name="T5" fmla="*/ 14 h 14"/>
                <a:gd name="T6" fmla="*/ 82 w 82"/>
                <a:gd name="T7" fmla="*/ 14 h 14"/>
                <a:gd name="T8" fmla="*/ 68 w 8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4">
                  <a:moveTo>
                    <a:pt x="68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2" y="7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rgbClr val="000000">
                  <a:alpha val="0"/>
                </a:srgbClr>
              </a:solidFill>
              <a:rou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10" name="虚尾箭头 309"/>
          <p:cNvSpPr/>
          <p:nvPr/>
        </p:nvSpPr>
        <p:spPr>
          <a:xfrm rot="21267072">
            <a:off x="2035345" y="2362970"/>
            <a:ext cx="4933973" cy="1646177"/>
          </a:xfrm>
          <a:prstGeom prst="stripedRightArrow">
            <a:avLst/>
          </a:prstGeom>
          <a:solidFill>
            <a:schemeClr val="bg2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900"/>
          </a:p>
        </p:txBody>
      </p:sp>
      <p:sp>
        <p:nvSpPr>
          <p:cNvPr id="312" name="圆角矩形 311"/>
          <p:cNvSpPr/>
          <p:nvPr/>
        </p:nvSpPr>
        <p:spPr>
          <a:xfrm rot="21267072">
            <a:off x="6990093" y="2759417"/>
            <a:ext cx="1056862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掌合便利</a:t>
            </a:r>
          </a:p>
        </p:txBody>
      </p:sp>
      <p:sp>
        <p:nvSpPr>
          <p:cNvPr id="314" name="燕尾形 313"/>
          <p:cNvSpPr/>
          <p:nvPr/>
        </p:nvSpPr>
        <p:spPr>
          <a:xfrm rot="21267072">
            <a:off x="3933780" y="1877847"/>
            <a:ext cx="1685508" cy="2562634"/>
          </a:xfrm>
          <a:prstGeom prst="chevron">
            <a:avLst/>
          </a:pr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900">
              <a:solidFill>
                <a:schemeClr val="tx1"/>
              </a:solidFill>
            </a:endParaRPr>
          </a:p>
        </p:txBody>
      </p:sp>
      <p:sp>
        <p:nvSpPr>
          <p:cNvPr id="315" name="圆角矩形 314"/>
          <p:cNvSpPr/>
          <p:nvPr/>
        </p:nvSpPr>
        <p:spPr>
          <a:xfrm rot="21267072">
            <a:off x="4621620" y="2979618"/>
            <a:ext cx="1004816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掌合商城</a:t>
            </a:r>
          </a:p>
        </p:txBody>
      </p:sp>
      <p:sp>
        <p:nvSpPr>
          <p:cNvPr id="316" name="燕尾形 315"/>
          <p:cNvSpPr/>
          <p:nvPr/>
        </p:nvSpPr>
        <p:spPr>
          <a:xfrm rot="21267072">
            <a:off x="1866976" y="2443009"/>
            <a:ext cx="1277114" cy="1819995"/>
          </a:xfrm>
          <a:prstGeom prst="chevron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900">
              <a:solidFill>
                <a:schemeClr val="tx1"/>
              </a:solidFill>
            </a:endParaRPr>
          </a:p>
        </p:txBody>
      </p:sp>
      <p:sp>
        <p:nvSpPr>
          <p:cNvPr id="318" name="圆角矩形 317"/>
          <p:cNvSpPr/>
          <p:nvPr/>
        </p:nvSpPr>
        <p:spPr>
          <a:xfrm rot="21267072">
            <a:off x="3882591" y="2035625"/>
            <a:ext cx="1124840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掌合金融</a:t>
            </a:r>
          </a:p>
        </p:txBody>
      </p:sp>
      <p:sp>
        <p:nvSpPr>
          <p:cNvPr id="319" name="圆角矩形 318"/>
          <p:cNvSpPr/>
          <p:nvPr/>
        </p:nvSpPr>
        <p:spPr>
          <a:xfrm rot="21267072">
            <a:off x="4022886" y="4010871"/>
            <a:ext cx="1124840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掌合物流</a:t>
            </a:r>
          </a:p>
        </p:txBody>
      </p:sp>
      <p:sp>
        <p:nvSpPr>
          <p:cNvPr id="12" name="椭圆 11"/>
          <p:cNvSpPr/>
          <p:nvPr/>
        </p:nvSpPr>
        <p:spPr bwMode="auto">
          <a:xfrm rot="21267072">
            <a:off x="3241797" y="3921047"/>
            <a:ext cx="276225" cy="276225"/>
          </a:xfrm>
          <a:prstGeom prst="ellipse">
            <a:avLst/>
          </a:prstGeom>
          <a:solidFill>
            <a:srgbClr val="B6B6B6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 bwMode="auto">
          <a:xfrm rot="21267072">
            <a:off x="3076290" y="1660394"/>
            <a:ext cx="276225" cy="276225"/>
          </a:xfrm>
          <a:prstGeom prst="ellipse">
            <a:avLst/>
          </a:prstGeom>
          <a:solidFill>
            <a:srgbClr val="BCBCB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1" name="任意多边形 50"/>
          <p:cNvSpPr/>
          <p:nvPr/>
        </p:nvSpPr>
        <p:spPr bwMode="auto">
          <a:xfrm>
            <a:off x="187713" y="3266456"/>
            <a:ext cx="963936" cy="879117"/>
          </a:xfrm>
          <a:custGeom>
            <a:avLst/>
            <a:gdLst>
              <a:gd name="connsiteX0" fmla="*/ 7562335 w 7562335"/>
              <a:gd name="connsiteY0" fmla="*/ 15659 h 2264589"/>
              <a:gd name="connsiteX1" fmla="*/ 6096000 w 7562335"/>
              <a:gd name="connsiteY1" fmla="*/ 271032 h 2264589"/>
              <a:gd name="connsiteX2" fmla="*/ 3525794 w 7562335"/>
              <a:gd name="connsiteY2" fmla="*/ 1877410 h 2264589"/>
              <a:gd name="connsiteX3" fmla="*/ 634313 w 7562335"/>
              <a:gd name="connsiteY3" fmla="*/ 2108070 h 2264589"/>
              <a:gd name="connsiteX4" fmla="*/ 0 w 7562335"/>
              <a:gd name="connsiteY4" fmla="*/ 2264589 h 2264589"/>
              <a:gd name="connsiteX5" fmla="*/ 0 w 7562335"/>
              <a:gd name="connsiteY5" fmla="*/ 2264589 h 226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2335" h="2264589">
                <a:moveTo>
                  <a:pt x="7562335" y="15659"/>
                </a:moveTo>
                <a:cubicBezTo>
                  <a:pt x="7165546" y="-11801"/>
                  <a:pt x="6768757" y="-39260"/>
                  <a:pt x="6096000" y="271032"/>
                </a:cubicBezTo>
                <a:cubicBezTo>
                  <a:pt x="5423243" y="581324"/>
                  <a:pt x="4436075" y="1571237"/>
                  <a:pt x="3525794" y="1877410"/>
                </a:cubicBezTo>
                <a:cubicBezTo>
                  <a:pt x="2615513" y="2183583"/>
                  <a:pt x="1221945" y="2043540"/>
                  <a:pt x="634313" y="2108070"/>
                </a:cubicBezTo>
                <a:cubicBezTo>
                  <a:pt x="46681" y="2172600"/>
                  <a:pt x="0" y="2264589"/>
                  <a:pt x="0" y="2264589"/>
                </a:cubicBezTo>
                <a:lnTo>
                  <a:pt x="0" y="2264589"/>
                </a:lnTo>
              </a:path>
            </a:pathLst>
          </a:cu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2" name="任意多边形 51"/>
          <p:cNvSpPr/>
          <p:nvPr/>
        </p:nvSpPr>
        <p:spPr bwMode="auto">
          <a:xfrm rot="800824">
            <a:off x="277520" y="3129359"/>
            <a:ext cx="936860" cy="958722"/>
          </a:xfrm>
          <a:custGeom>
            <a:avLst/>
            <a:gdLst>
              <a:gd name="connsiteX0" fmla="*/ 7562335 w 7562335"/>
              <a:gd name="connsiteY0" fmla="*/ 15659 h 2264589"/>
              <a:gd name="connsiteX1" fmla="*/ 6096000 w 7562335"/>
              <a:gd name="connsiteY1" fmla="*/ 271032 h 2264589"/>
              <a:gd name="connsiteX2" fmla="*/ 3525794 w 7562335"/>
              <a:gd name="connsiteY2" fmla="*/ 1877410 h 2264589"/>
              <a:gd name="connsiteX3" fmla="*/ 634313 w 7562335"/>
              <a:gd name="connsiteY3" fmla="*/ 2108070 h 2264589"/>
              <a:gd name="connsiteX4" fmla="*/ 0 w 7562335"/>
              <a:gd name="connsiteY4" fmla="*/ 2264589 h 2264589"/>
              <a:gd name="connsiteX5" fmla="*/ 0 w 7562335"/>
              <a:gd name="connsiteY5" fmla="*/ 2264589 h 226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2335" h="2264589">
                <a:moveTo>
                  <a:pt x="7562335" y="15659"/>
                </a:moveTo>
                <a:cubicBezTo>
                  <a:pt x="7165546" y="-11801"/>
                  <a:pt x="6768757" y="-39260"/>
                  <a:pt x="6096000" y="271032"/>
                </a:cubicBezTo>
                <a:cubicBezTo>
                  <a:pt x="5423243" y="581324"/>
                  <a:pt x="4436075" y="1571237"/>
                  <a:pt x="3525794" y="1877410"/>
                </a:cubicBezTo>
                <a:cubicBezTo>
                  <a:pt x="2615513" y="2183583"/>
                  <a:pt x="1221945" y="2043540"/>
                  <a:pt x="634313" y="2108070"/>
                </a:cubicBezTo>
                <a:cubicBezTo>
                  <a:pt x="46681" y="2172600"/>
                  <a:pt x="0" y="2264589"/>
                  <a:pt x="0" y="2264589"/>
                </a:cubicBezTo>
                <a:lnTo>
                  <a:pt x="0" y="2264589"/>
                </a:lnTo>
              </a:path>
            </a:pathLst>
          </a:cu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 rot="21267072">
            <a:off x="2806426" y="3157200"/>
            <a:ext cx="1382528" cy="252692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掌合云工厂</a:t>
            </a:r>
          </a:p>
        </p:txBody>
      </p:sp>
      <p:sp>
        <p:nvSpPr>
          <p:cNvPr id="55" name="圆角矩形 54"/>
          <p:cNvSpPr/>
          <p:nvPr/>
        </p:nvSpPr>
        <p:spPr>
          <a:xfrm rot="21267072">
            <a:off x="1854007" y="2552804"/>
            <a:ext cx="792000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厂商</a:t>
            </a:r>
          </a:p>
        </p:txBody>
      </p:sp>
      <p:sp>
        <p:nvSpPr>
          <p:cNvPr id="56" name="圆角矩形 55"/>
          <p:cNvSpPr/>
          <p:nvPr/>
        </p:nvSpPr>
        <p:spPr>
          <a:xfrm rot="21267072">
            <a:off x="2029463" y="3927828"/>
            <a:ext cx="792000" cy="26928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经销商</a:t>
            </a:r>
          </a:p>
        </p:txBody>
      </p:sp>
      <p:sp>
        <p:nvSpPr>
          <p:cNvPr id="57" name="椭圆 56"/>
          <p:cNvSpPr/>
          <p:nvPr/>
        </p:nvSpPr>
        <p:spPr bwMode="auto">
          <a:xfrm rot="21267072">
            <a:off x="4986068" y="1419842"/>
            <a:ext cx="221483" cy="242022"/>
          </a:xfrm>
          <a:prstGeom prst="ellipse">
            <a:avLst/>
          </a:prstGeom>
          <a:solidFill>
            <a:schemeClr val="accent6">
              <a:lumMod val="40000"/>
              <a:lumOff val="60000"/>
              <a:alpha val="3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 bwMode="auto">
          <a:xfrm rot="21267072">
            <a:off x="5443364" y="2204868"/>
            <a:ext cx="276225" cy="27622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掌合天下未来</a:t>
            </a:r>
            <a:r>
              <a:rPr lang="en-US" altLang="zh-CN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B2B</a:t>
            </a:r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路布局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" grpId="0" animBg="1"/>
      <p:bldP spid="312" grpId="0" animBg="1"/>
      <p:bldP spid="314" grpId="0" animBg="1"/>
      <p:bldP spid="315" grpId="0" animBg="1"/>
      <p:bldP spid="316" grpId="0" animBg="1"/>
      <p:bldP spid="318" grpId="0" animBg="1"/>
      <p:bldP spid="319" grpId="0" animBg="1"/>
      <p:bldP spid="12" grpId="0" animBg="1"/>
      <p:bldP spid="14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天下</a:t>
            </a:r>
            <a:r>
              <a:rPr lang="en-US" altLang="zh-CN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年供应链布局</a:t>
            </a:r>
            <a:endParaRPr lang="zh-CN" altLang="en-US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3"/>
          <p:cNvGrpSpPr/>
          <p:nvPr/>
        </p:nvGrpSpPr>
        <p:grpSpPr bwMode="auto">
          <a:xfrm>
            <a:off x="2209453" y="1457424"/>
            <a:ext cx="3708400" cy="3130550"/>
            <a:chOff x="2195736" y="2259388"/>
            <a:chExt cx="3707758" cy="3130631"/>
          </a:xfrm>
        </p:grpSpPr>
        <p:grpSp>
          <p:nvGrpSpPr>
            <p:cNvPr id="6" name="组合 22"/>
            <p:cNvGrpSpPr/>
            <p:nvPr/>
          </p:nvGrpSpPr>
          <p:grpSpPr bwMode="auto">
            <a:xfrm>
              <a:off x="2195736" y="2259388"/>
              <a:ext cx="3707758" cy="3130631"/>
              <a:chOff x="1331640" y="2259389"/>
              <a:chExt cx="3707758" cy="3130631"/>
            </a:xfrm>
          </p:grpSpPr>
          <p:sp>
            <p:nvSpPr>
              <p:cNvPr id="13" name="Freeform 6"/>
              <p:cNvSpPr/>
              <p:nvPr/>
            </p:nvSpPr>
            <p:spPr bwMode="auto">
              <a:xfrm>
                <a:off x="1791935" y="2345116"/>
                <a:ext cx="2057044" cy="2020939"/>
              </a:xfrm>
              <a:custGeom>
                <a:avLst/>
                <a:gdLst>
                  <a:gd name="T0" fmla="*/ 1095 w 1095"/>
                  <a:gd name="T1" fmla="*/ 477 h 1076"/>
                  <a:gd name="T2" fmla="*/ 550 w 1095"/>
                  <a:gd name="T3" fmla="*/ 0 h 1076"/>
                  <a:gd name="T4" fmla="*/ 0 w 1095"/>
                  <a:gd name="T5" fmla="*/ 550 h 1076"/>
                  <a:gd name="T6" fmla="*/ 388 w 1095"/>
                  <a:gd name="T7" fmla="*/ 1076 h 1076"/>
                  <a:gd name="T8" fmla="*/ 1095 w 1095"/>
                  <a:gd name="T9" fmla="*/ 477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1076">
                    <a:moveTo>
                      <a:pt x="1095" y="477"/>
                    </a:moveTo>
                    <a:cubicBezTo>
                      <a:pt x="1060" y="208"/>
                      <a:pt x="829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797"/>
                      <a:pt x="163" y="1007"/>
                      <a:pt x="388" y="1076"/>
                    </a:cubicBezTo>
                    <a:lnTo>
                      <a:pt x="1095" y="477"/>
                    </a:lnTo>
                    <a:close/>
                  </a:path>
                </a:pathLst>
              </a:custGeom>
              <a:pattFill prst="ltHorz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1"/>
                </a:bgClr>
              </a:pattFill>
              <a:ln>
                <a:noFill/>
              </a:ln>
              <a:effectLst>
                <a:outerShdw blurRad="177800" dist="101600" dir="13500000" algn="br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 flipH="1">
                <a:off x="1331640" y="2259389"/>
                <a:ext cx="3707758" cy="3130631"/>
              </a:xfrm>
              <a:prstGeom prst="line">
                <a:avLst/>
              </a:prstGeom>
              <a:ln w="28575">
                <a:gradFill>
                  <a:gsLst>
                    <a:gs pos="0">
                      <a:schemeClr val="bg1"/>
                    </a:gs>
                    <a:gs pos="50000">
                      <a:schemeClr val="bg2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矩形 4"/>
            <p:cNvSpPr>
              <a:spLocks noChangeArrowheads="1"/>
            </p:cNvSpPr>
            <p:nvPr/>
          </p:nvSpPr>
          <p:spPr bwMode="auto">
            <a:xfrm>
              <a:off x="3018096" y="3231464"/>
              <a:ext cx="1107805" cy="64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仓储</a:t>
              </a:r>
            </a:p>
          </p:txBody>
        </p:sp>
      </p:grpSp>
      <p:grpSp>
        <p:nvGrpSpPr>
          <p:cNvPr id="15" name="组合 1"/>
          <p:cNvGrpSpPr/>
          <p:nvPr/>
        </p:nvGrpSpPr>
        <p:grpSpPr bwMode="auto">
          <a:xfrm>
            <a:off x="3025428" y="990699"/>
            <a:ext cx="3706812" cy="3130550"/>
            <a:chOff x="3010844" y="1791675"/>
            <a:chExt cx="3707758" cy="3130631"/>
          </a:xfrm>
        </p:grpSpPr>
        <p:grpSp>
          <p:nvGrpSpPr>
            <p:cNvPr id="16" name="组合 23"/>
            <p:cNvGrpSpPr/>
            <p:nvPr/>
          </p:nvGrpSpPr>
          <p:grpSpPr bwMode="auto">
            <a:xfrm rot="10800000">
              <a:off x="3010844" y="1791675"/>
              <a:ext cx="3707758" cy="3130631"/>
              <a:chOff x="1331640" y="2259389"/>
              <a:chExt cx="3707758" cy="3130631"/>
            </a:xfrm>
          </p:grpSpPr>
          <p:sp>
            <p:nvSpPr>
              <p:cNvPr id="23" name="Freeform 6"/>
              <p:cNvSpPr/>
              <p:nvPr/>
            </p:nvSpPr>
            <p:spPr bwMode="auto">
              <a:xfrm>
                <a:off x="1788957" y="2348291"/>
                <a:ext cx="2057925" cy="2020940"/>
              </a:xfrm>
              <a:custGeom>
                <a:avLst/>
                <a:gdLst>
                  <a:gd name="T0" fmla="*/ 1095 w 1095"/>
                  <a:gd name="T1" fmla="*/ 477 h 1076"/>
                  <a:gd name="T2" fmla="*/ 550 w 1095"/>
                  <a:gd name="T3" fmla="*/ 0 h 1076"/>
                  <a:gd name="T4" fmla="*/ 0 w 1095"/>
                  <a:gd name="T5" fmla="*/ 550 h 1076"/>
                  <a:gd name="T6" fmla="*/ 388 w 1095"/>
                  <a:gd name="T7" fmla="*/ 1076 h 1076"/>
                  <a:gd name="T8" fmla="*/ 1095 w 1095"/>
                  <a:gd name="T9" fmla="*/ 477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1076">
                    <a:moveTo>
                      <a:pt x="1095" y="477"/>
                    </a:moveTo>
                    <a:cubicBezTo>
                      <a:pt x="1060" y="208"/>
                      <a:pt x="829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797"/>
                      <a:pt x="163" y="1007"/>
                      <a:pt x="388" y="1076"/>
                    </a:cubicBezTo>
                    <a:lnTo>
                      <a:pt x="1095" y="477"/>
                    </a:lnTo>
                    <a:close/>
                  </a:path>
                </a:pathLst>
              </a:custGeom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accent2"/>
                </a:bgClr>
              </a:pattFill>
              <a:ln>
                <a:noFill/>
              </a:ln>
              <a:effectLst>
                <a:outerShdw blurRad="177800" dist="101600" dir="3540000" algn="br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 flipH="1">
                <a:off x="1331640" y="2259389"/>
                <a:ext cx="3707758" cy="3130631"/>
              </a:xfrm>
              <a:prstGeom prst="line">
                <a:avLst/>
              </a:prstGeom>
              <a:ln w="28575">
                <a:gradFill>
                  <a:gsLst>
                    <a:gs pos="0">
                      <a:schemeClr val="bg1"/>
                    </a:gs>
                    <a:gs pos="50000">
                      <a:schemeClr val="bg2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28"/>
            <p:cNvSpPr>
              <a:spLocks noChangeArrowheads="1"/>
            </p:cNvSpPr>
            <p:nvPr/>
          </p:nvSpPr>
          <p:spPr bwMode="auto">
            <a:xfrm>
              <a:off x="4629837" y="3428151"/>
              <a:ext cx="1108280" cy="64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</a:p>
          </p:txBody>
        </p:sp>
      </p:grpSp>
      <p:sp>
        <p:nvSpPr>
          <p:cNvPr id="25" name="Freeform 91"/>
          <p:cNvSpPr>
            <a:spLocks noEditPoints="1"/>
          </p:cNvSpPr>
          <p:nvPr/>
        </p:nvSpPr>
        <p:spPr bwMode="auto">
          <a:xfrm>
            <a:off x="4921187" y="3363838"/>
            <a:ext cx="658925" cy="432048"/>
          </a:xfrm>
          <a:custGeom>
            <a:avLst/>
            <a:gdLst>
              <a:gd name="T0" fmla="*/ 2147483647 w 137"/>
              <a:gd name="T1" fmla="*/ 2147483647 h 83"/>
              <a:gd name="T2" fmla="*/ 2147483647 w 137"/>
              <a:gd name="T3" fmla="*/ 2147483647 h 83"/>
              <a:gd name="T4" fmla="*/ 2147483647 w 137"/>
              <a:gd name="T5" fmla="*/ 2147483647 h 83"/>
              <a:gd name="T6" fmla="*/ 2147483647 w 137"/>
              <a:gd name="T7" fmla="*/ 2147483647 h 83"/>
              <a:gd name="T8" fmla="*/ 2147483647 w 137"/>
              <a:gd name="T9" fmla="*/ 2147483647 h 83"/>
              <a:gd name="T10" fmla="*/ 2147483647 w 137"/>
              <a:gd name="T11" fmla="*/ 2147483647 h 83"/>
              <a:gd name="T12" fmla="*/ 2147483647 w 137"/>
              <a:gd name="T13" fmla="*/ 2147483647 h 83"/>
              <a:gd name="T14" fmla="*/ 2147483647 w 137"/>
              <a:gd name="T15" fmla="*/ 2147483647 h 83"/>
              <a:gd name="T16" fmla="*/ 2147483647 w 137"/>
              <a:gd name="T17" fmla="*/ 2147483647 h 83"/>
              <a:gd name="T18" fmla="*/ 2147483647 w 137"/>
              <a:gd name="T19" fmla="*/ 2147483647 h 83"/>
              <a:gd name="T20" fmla="*/ 2147483647 w 137"/>
              <a:gd name="T21" fmla="*/ 2147483647 h 83"/>
              <a:gd name="T22" fmla="*/ 2147483647 w 137"/>
              <a:gd name="T23" fmla="*/ 2147483647 h 83"/>
              <a:gd name="T24" fmla="*/ 2147483647 w 137"/>
              <a:gd name="T25" fmla="*/ 2147483647 h 83"/>
              <a:gd name="T26" fmla="*/ 2147483647 w 137"/>
              <a:gd name="T27" fmla="*/ 2147483647 h 83"/>
              <a:gd name="T28" fmla="*/ 2147483647 w 137"/>
              <a:gd name="T29" fmla="*/ 2147483647 h 83"/>
              <a:gd name="T30" fmla="*/ 2147483647 w 137"/>
              <a:gd name="T31" fmla="*/ 2147483647 h 83"/>
              <a:gd name="T32" fmla="*/ 2147483647 w 137"/>
              <a:gd name="T33" fmla="*/ 2147483647 h 83"/>
              <a:gd name="T34" fmla="*/ 2147483647 w 137"/>
              <a:gd name="T35" fmla="*/ 2147483647 h 83"/>
              <a:gd name="T36" fmla="*/ 2147483647 w 137"/>
              <a:gd name="T37" fmla="*/ 2147483647 h 83"/>
              <a:gd name="T38" fmla="*/ 2147483647 w 137"/>
              <a:gd name="T39" fmla="*/ 2147483647 h 83"/>
              <a:gd name="T40" fmla="*/ 2147483647 w 137"/>
              <a:gd name="T41" fmla="*/ 2147483647 h 83"/>
              <a:gd name="T42" fmla="*/ 2147483647 w 137"/>
              <a:gd name="T43" fmla="*/ 2147483647 h 83"/>
              <a:gd name="T44" fmla="*/ 2147483647 w 137"/>
              <a:gd name="T45" fmla="*/ 2147483647 h 83"/>
              <a:gd name="T46" fmla="*/ 2147483647 w 137"/>
              <a:gd name="T47" fmla="*/ 2147483647 h 83"/>
              <a:gd name="T48" fmla="*/ 2147483647 w 137"/>
              <a:gd name="T49" fmla="*/ 2147483647 h 83"/>
              <a:gd name="T50" fmla="*/ 2147483647 w 137"/>
              <a:gd name="T51" fmla="*/ 2147483647 h 83"/>
              <a:gd name="T52" fmla="*/ 2147483647 w 137"/>
              <a:gd name="T53" fmla="*/ 2147483647 h 83"/>
              <a:gd name="T54" fmla="*/ 2147483647 w 137"/>
              <a:gd name="T55" fmla="*/ 2147483647 h 83"/>
              <a:gd name="T56" fmla="*/ 2147483647 w 137"/>
              <a:gd name="T57" fmla="*/ 2147483647 h 83"/>
              <a:gd name="T58" fmla="*/ 2147483647 w 137"/>
              <a:gd name="T59" fmla="*/ 2147483647 h 83"/>
              <a:gd name="T60" fmla="*/ 2147483647 w 137"/>
              <a:gd name="T61" fmla="*/ 2147483647 h 83"/>
              <a:gd name="T62" fmla="*/ 2147483647 w 137"/>
              <a:gd name="T63" fmla="*/ 2147483647 h 83"/>
              <a:gd name="T64" fmla="*/ 2147483647 w 137"/>
              <a:gd name="T65" fmla="*/ 2147483647 h 83"/>
              <a:gd name="T66" fmla="*/ 2147483647 w 137"/>
              <a:gd name="T67" fmla="*/ 2147483647 h 83"/>
              <a:gd name="T68" fmla="*/ 2147483647 w 137"/>
              <a:gd name="T69" fmla="*/ 2147483647 h 83"/>
              <a:gd name="T70" fmla="*/ 2147483647 w 137"/>
              <a:gd name="T71" fmla="*/ 2147483647 h 83"/>
              <a:gd name="T72" fmla="*/ 2147483647 w 137"/>
              <a:gd name="T73" fmla="*/ 2147483647 h 83"/>
              <a:gd name="T74" fmla="*/ 2147483647 w 137"/>
              <a:gd name="T75" fmla="*/ 2147483647 h 83"/>
              <a:gd name="T76" fmla="*/ 2147483647 w 137"/>
              <a:gd name="T77" fmla="*/ 2147483647 h 83"/>
              <a:gd name="T78" fmla="*/ 2147483647 w 137"/>
              <a:gd name="T79" fmla="*/ 2147483647 h 83"/>
              <a:gd name="T80" fmla="*/ 2147483647 w 137"/>
              <a:gd name="T81" fmla="*/ 2147483647 h 83"/>
              <a:gd name="T82" fmla="*/ 2147483647 w 137"/>
              <a:gd name="T83" fmla="*/ 2147483647 h 83"/>
              <a:gd name="T84" fmla="*/ 2147483647 w 137"/>
              <a:gd name="T85" fmla="*/ 2147483647 h 83"/>
              <a:gd name="T86" fmla="*/ 2147483647 w 137"/>
              <a:gd name="T87" fmla="*/ 2147483647 h 83"/>
              <a:gd name="T88" fmla="*/ 2147483647 w 137"/>
              <a:gd name="T89" fmla="*/ 2147483647 h 83"/>
              <a:gd name="T90" fmla="*/ 2147483647 w 137"/>
              <a:gd name="T91" fmla="*/ 2147483647 h 83"/>
              <a:gd name="T92" fmla="*/ 2147483647 w 137"/>
              <a:gd name="T93" fmla="*/ 2147483647 h 83"/>
              <a:gd name="T94" fmla="*/ 2147483647 w 137"/>
              <a:gd name="T95" fmla="*/ 2147483647 h 83"/>
              <a:gd name="T96" fmla="*/ 2147483647 w 137"/>
              <a:gd name="T97" fmla="*/ 2147483647 h 83"/>
              <a:gd name="T98" fmla="*/ 2147483647 w 137"/>
              <a:gd name="T99" fmla="*/ 2147483647 h 83"/>
              <a:gd name="T100" fmla="*/ 2147483647 w 137"/>
              <a:gd name="T101" fmla="*/ 2147483647 h 83"/>
              <a:gd name="T102" fmla="*/ 2147483647 w 137"/>
              <a:gd name="T103" fmla="*/ 2147483647 h 83"/>
              <a:gd name="T104" fmla="*/ 2147483647 w 137"/>
              <a:gd name="T105" fmla="*/ 2147483647 h 83"/>
              <a:gd name="T106" fmla="*/ 2147483647 w 137"/>
              <a:gd name="T107" fmla="*/ 2147483647 h 83"/>
              <a:gd name="T108" fmla="*/ 2147483647 w 137"/>
              <a:gd name="T109" fmla="*/ 2147483647 h 83"/>
              <a:gd name="T110" fmla="*/ 2147483647 w 137"/>
              <a:gd name="T111" fmla="*/ 2147483647 h 8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37" h="83">
                <a:moveTo>
                  <a:pt x="136" y="36"/>
                </a:moveTo>
                <a:cubicBezTo>
                  <a:pt x="119" y="13"/>
                  <a:pt x="119" y="13"/>
                  <a:pt x="119" y="13"/>
                </a:cubicBezTo>
                <a:cubicBezTo>
                  <a:pt x="119" y="12"/>
                  <a:pt x="118" y="12"/>
                  <a:pt x="117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0"/>
                  <a:pt x="93" y="0"/>
                  <a:pt x="9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9"/>
                  <a:pt x="0" y="69"/>
                  <a:pt x="0" y="69"/>
                </a:cubicBezTo>
                <a:cubicBezTo>
                  <a:pt x="2" y="69"/>
                  <a:pt x="2" y="69"/>
                  <a:pt x="2" y="69"/>
                </a:cubicBezTo>
                <a:cubicBezTo>
                  <a:pt x="2" y="76"/>
                  <a:pt x="8" y="83"/>
                  <a:pt x="16" y="83"/>
                </a:cubicBezTo>
                <a:cubicBezTo>
                  <a:pt x="24" y="83"/>
                  <a:pt x="30" y="77"/>
                  <a:pt x="31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8" y="77"/>
                  <a:pt x="54" y="83"/>
                  <a:pt x="61" y="83"/>
                </a:cubicBezTo>
                <a:cubicBezTo>
                  <a:pt x="69" y="83"/>
                  <a:pt x="75" y="77"/>
                  <a:pt x="76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1" y="70"/>
                  <a:pt x="91" y="70"/>
                  <a:pt x="91" y="70"/>
                </a:cubicBezTo>
                <a:cubicBezTo>
                  <a:pt x="91" y="70"/>
                  <a:pt x="91" y="70"/>
                  <a:pt x="9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8" y="77"/>
                  <a:pt x="104" y="83"/>
                  <a:pt x="112" y="83"/>
                </a:cubicBezTo>
                <a:cubicBezTo>
                  <a:pt x="119" y="83"/>
                  <a:pt x="126" y="77"/>
                  <a:pt x="126" y="70"/>
                </a:cubicBezTo>
                <a:cubicBezTo>
                  <a:pt x="134" y="70"/>
                  <a:pt x="134" y="70"/>
                  <a:pt x="134" y="70"/>
                </a:cubicBezTo>
                <a:cubicBezTo>
                  <a:pt x="135" y="70"/>
                  <a:pt x="136" y="69"/>
                  <a:pt x="136" y="69"/>
                </a:cubicBezTo>
                <a:cubicBezTo>
                  <a:pt x="136" y="68"/>
                  <a:pt x="137" y="68"/>
                  <a:pt x="137" y="67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7" y="37"/>
                  <a:pt x="136" y="36"/>
                  <a:pt x="136" y="36"/>
                </a:cubicBezTo>
                <a:close/>
                <a:moveTo>
                  <a:pt x="130" y="35"/>
                </a:moveTo>
                <a:cubicBezTo>
                  <a:pt x="105" y="35"/>
                  <a:pt x="105" y="35"/>
                  <a:pt x="105" y="35"/>
                </a:cubicBezTo>
                <a:cubicBezTo>
                  <a:pt x="105" y="17"/>
                  <a:pt x="105" y="17"/>
                  <a:pt x="105" y="17"/>
                </a:cubicBezTo>
                <a:cubicBezTo>
                  <a:pt x="116" y="17"/>
                  <a:pt x="116" y="17"/>
                  <a:pt x="116" y="17"/>
                </a:cubicBezTo>
                <a:lnTo>
                  <a:pt x="130" y="35"/>
                </a:lnTo>
                <a:close/>
                <a:moveTo>
                  <a:pt x="16" y="78"/>
                </a:moveTo>
                <a:cubicBezTo>
                  <a:pt x="11" y="78"/>
                  <a:pt x="6" y="74"/>
                  <a:pt x="6" y="69"/>
                </a:cubicBezTo>
                <a:cubicBezTo>
                  <a:pt x="6" y="68"/>
                  <a:pt x="7" y="67"/>
                  <a:pt x="7" y="66"/>
                </a:cubicBezTo>
                <a:cubicBezTo>
                  <a:pt x="7" y="65"/>
                  <a:pt x="7" y="64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10" y="61"/>
                  <a:pt x="10" y="61"/>
                  <a:pt x="10" y="61"/>
                </a:cubicBezTo>
                <a:cubicBezTo>
                  <a:pt x="10" y="61"/>
                  <a:pt x="10" y="61"/>
                  <a:pt x="10" y="61"/>
                </a:cubicBezTo>
                <a:cubicBezTo>
                  <a:pt x="10" y="61"/>
                  <a:pt x="10" y="61"/>
                  <a:pt x="10" y="61"/>
                </a:cubicBezTo>
                <a:cubicBezTo>
                  <a:pt x="10" y="61"/>
                  <a:pt x="10" y="61"/>
                  <a:pt x="10" y="61"/>
                </a:cubicBezTo>
                <a:cubicBezTo>
                  <a:pt x="11" y="61"/>
                  <a:pt x="11" y="60"/>
                  <a:pt x="11" y="60"/>
                </a:cubicBezTo>
                <a:cubicBezTo>
                  <a:pt x="11" y="60"/>
                  <a:pt x="11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59"/>
                  <a:pt x="13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6" y="59"/>
                  <a:pt x="16" y="59"/>
                  <a:pt x="16" y="59"/>
                </a:cubicBezTo>
                <a:cubicBezTo>
                  <a:pt x="17" y="59"/>
                  <a:pt x="17" y="59"/>
                  <a:pt x="17" y="59"/>
                </a:cubicBezTo>
                <a:cubicBezTo>
                  <a:pt x="17" y="59"/>
                  <a:pt x="17" y="59"/>
                  <a:pt x="17" y="59"/>
                </a:cubicBezTo>
                <a:cubicBezTo>
                  <a:pt x="17" y="59"/>
                  <a:pt x="17" y="59"/>
                  <a:pt x="17" y="59"/>
                </a:cubicBezTo>
                <a:cubicBezTo>
                  <a:pt x="17" y="59"/>
                  <a:pt x="17" y="59"/>
                  <a:pt x="17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20" y="59"/>
                  <a:pt x="20" y="59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0"/>
                  <a:pt x="20" y="60"/>
                  <a:pt x="21" y="60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0"/>
                  <a:pt x="21" y="60"/>
                  <a:pt x="21" y="60"/>
                </a:cubicBezTo>
                <a:cubicBezTo>
                  <a:pt x="22" y="60"/>
                  <a:pt x="22" y="61"/>
                  <a:pt x="22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3" y="61"/>
                  <a:pt x="23" y="61"/>
                </a:cubicBezTo>
                <a:cubicBezTo>
                  <a:pt x="23" y="61"/>
                  <a:pt x="23" y="61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4" y="62"/>
                </a:cubicBezTo>
                <a:cubicBezTo>
                  <a:pt x="24" y="62"/>
                  <a:pt x="24" y="62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5" y="64"/>
                  <a:pt x="25" y="65"/>
                  <a:pt x="26" y="66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8"/>
                  <a:pt x="26" y="69"/>
                </a:cubicBezTo>
                <a:cubicBezTo>
                  <a:pt x="26" y="74"/>
                  <a:pt x="22" y="78"/>
                  <a:pt x="16" y="78"/>
                </a:cubicBezTo>
                <a:close/>
                <a:moveTo>
                  <a:pt x="61" y="78"/>
                </a:moveTo>
                <a:cubicBezTo>
                  <a:pt x="56" y="78"/>
                  <a:pt x="52" y="74"/>
                  <a:pt x="52" y="69"/>
                </a:cubicBezTo>
                <a:cubicBezTo>
                  <a:pt x="52" y="68"/>
                  <a:pt x="52" y="67"/>
                  <a:pt x="52" y="66"/>
                </a:cubicBezTo>
                <a:cubicBezTo>
                  <a:pt x="52" y="65"/>
                  <a:pt x="53" y="64"/>
                  <a:pt x="53" y="63"/>
                </a:cubicBezTo>
                <a:cubicBezTo>
                  <a:pt x="53" y="63"/>
                  <a:pt x="53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1"/>
                  <a:pt x="56" y="60"/>
                  <a:pt x="56" y="60"/>
                </a:cubicBezTo>
                <a:cubicBezTo>
                  <a:pt x="56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3" y="59"/>
                  <a:pt x="63" y="59"/>
                </a:cubicBezTo>
                <a:cubicBezTo>
                  <a:pt x="63" y="59"/>
                  <a:pt x="63" y="59"/>
                  <a:pt x="63" y="59"/>
                </a:cubicBezTo>
                <a:cubicBezTo>
                  <a:pt x="63" y="59"/>
                  <a:pt x="63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65" y="60"/>
                  <a:pt x="65" y="60"/>
                  <a:pt x="65" y="60"/>
                </a:cubicBezTo>
                <a:cubicBezTo>
                  <a:pt x="65" y="60"/>
                  <a:pt x="65" y="60"/>
                  <a:pt x="65" y="60"/>
                </a:cubicBezTo>
                <a:cubicBezTo>
                  <a:pt x="65" y="60"/>
                  <a:pt x="65" y="60"/>
                  <a:pt x="65" y="60"/>
                </a:cubicBezTo>
                <a:cubicBezTo>
                  <a:pt x="65" y="60"/>
                  <a:pt x="66" y="60"/>
                  <a:pt x="66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60"/>
                  <a:pt x="66" y="60"/>
                  <a:pt x="67" y="60"/>
                </a:cubicBezTo>
                <a:cubicBezTo>
                  <a:pt x="67" y="60"/>
                  <a:pt x="67" y="61"/>
                  <a:pt x="67" y="61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1"/>
                  <a:pt x="68" y="61"/>
                  <a:pt x="68" y="62"/>
                </a:cubicBezTo>
                <a:cubicBezTo>
                  <a:pt x="68" y="62"/>
                  <a:pt x="68" y="62"/>
                  <a:pt x="68" y="62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2"/>
                  <a:pt x="69" y="62"/>
                  <a:pt x="69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0" y="63"/>
                  <a:pt x="70" y="63"/>
                </a:cubicBezTo>
                <a:cubicBezTo>
                  <a:pt x="70" y="64"/>
                  <a:pt x="71" y="65"/>
                  <a:pt x="71" y="66"/>
                </a:cubicBezTo>
                <a:cubicBezTo>
                  <a:pt x="71" y="67"/>
                  <a:pt x="71" y="67"/>
                  <a:pt x="71" y="67"/>
                </a:cubicBezTo>
                <a:cubicBezTo>
                  <a:pt x="71" y="67"/>
                  <a:pt x="71" y="68"/>
                  <a:pt x="71" y="69"/>
                </a:cubicBezTo>
                <a:cubicBezTo>
                  <a:pt x="71" y="74"/>
                  <a:pt x="67" y="78"/>
                  <a:pt x="61" y="78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3" y="60"/>
                  <a:pt x="73" y="60"/>
                  <a:pt x="73" y="60"/>
                </a:cubicBezTo>
                <a:cubicBezTo>
                  <a:pt x="73" y="60"/>
                  <a:pt x="73" y="60"/>
                  <a:pt x="73" y="60"/>
                </a:cubicBezTo>
                <a:cubicBezTo>
                  <a:pt x="73" y="60"/>
                  <a:pt x="73" y="60"/>
                  <a:pt x="73" y="60"/>
                </a:cubicBezTo>
                <a:cubicBezTo>
                  <a:pt x="73" y="60"/>
                  <a:pt x="72" y="59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2" y="59"/>
                  <a:pt x="71" y="58"/>
                  <a:pt x="71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58"/>
                  <a:pt x="71" y="58"/>
                  <a:pt x="71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69" y="57"/>
                  <a:pt x="69" y="56"/>
                </a:cubicBezTo>
                <a:cubicBezTo>
                  <a:pt x="69" y="56"/>
                  <a:pt x="69" y="56"/>
                  <a:pt x="69" y="56"/>
                </a:cubicBezTo>
                <a:cubicBezTo>
                  <a:pt x="69" y="56"/>
                  <a:pt x="69" y="56"/>
                  <a:pt x="69" y="56"/>
                </a:cubicBezTo>
                <a:cubicBezTo>
                  <a:pt x="69" y="56"/>
                  <a:pt x="69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7" y="56"/>
                  <a:pt x="67" y="55"/>
                </a:cubicBezTo>
                <a:cubicBezTo>
                  <a:pt x="67" y="55"/>
                  <a:pt x="67" y="55"/>
                  <a:pt x="67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55"/>
                  <a:pt x="66" y="55"/>
                  <a:pt x="65" y="55"/>
                </a:cubicBezTo>
                <a:cubicBezTo>
                  <a:pt x="65" y="55"/>
                  <a:pt x="65" y="55"/>
                  <a:pt x="64" y="55"/>
                </a:cubicBezTo>
                <a:cubicBezTo>
                  <a:pt x="65" y="55"/>
                  <a:pt x="64" y="55"/>
                  <a:pt x="64" y="54"/>
                </a:cubicBezTo>
                <a:cubicBezTo>
                  <a:pt x="64" y="54"/>
                  <a:pt x="63" y="54"/>
                  <a:pt x="63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2" y="54"/>
                  <a:pt x="62" y="54"/>
                  <a:pt x="61" y="54"/>
                </a:cubicBezTo>
                <a:cubicBezTo>
                  <a:pt x="61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7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7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7"/>
                  <a:pt x="53" y="57"/>
                  <a:pt x="53" y="57"/>
                </a:cubicBezTo>
                <a:cubicBezTo>
                  <a:pt x="53" y="57"/>
                  <a:pt x="52" y="57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9"/>
                  <a:pt x="50" y="60"/>
                  <a:pt x="50" y="60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0"/>
                  <a:pt x="49" y="61"/>
                  <a:pt x="49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8" y="62"/>
                  <a:pt x="48" y="63"/>
                  <a:pt x="47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29" y="63"/>
                  <a:pt x="29" y="62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0"/>
                  <a:pt x="28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60"/>
                  <a:pt x="27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9"/>
                  <a:pt x="26" y="58"/>
                  <a:pt x="26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58"/>
                  <a:pt x="25" y="58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4" y="57"/>
                  <a:pt x="24" y="57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3" y="56"/>
                  <a:pt x="23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2" y="56"/>
                  <a:pt x="22" y="56"/>
                  <a:pt x="22" y="55"/>
                </a:cubicBezTo>
                <a:cubicBezTo>
                  <a:pt x="22" y="55"/>
                  <a:pt x="22" y="55"/>
                  <a:pt x="21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21" y="55"/>
                  <a:pt x="20" y="55"/>
                  <a:pt x="20" y="55"/>
                </a:cubicBezTo>
                <a:cubicBezTo>
                  <a:pt x="20" y="55"/>
                  <a:pt x="19" y="55"/>
                  <a:pt x="19" y="55"/>
                </a:cubicBezTo>
                <a:cubicBezTo>
                  <a:pt x="19" y="55"/>
                  <a:pt x="19" y="55"/>
                  <a:pt x="19" y="54"/>
                </a:cubicBezTo>
                <a:cubicBezTo>
                  <a:pt x="19" y="54"/>
                  <a:pt x="18" y="54"/>
                  <a:pt x="18" y="54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4"/>
                  <a:pt x="18" y="54"/>
                  <a:pt x="17" y="54"/>
                </a:cubicBezTo>
                <a:cubicBezTo>
                  <a:pt x="17" y="54"/>
                  <a:pt x="17" y="54"/>
                  <a:pt x="16" y="54"/>
                </a:cubicBezTo>
                <a:cubicBezTo>
                  <a:pt x="16" y="54"/>
                  <a:pt x="15" y="54"/>
                  <a:pt x="15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4"/>
                  <a:pt x="14" y="54"/>
                  <a:pt x="13" y="54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1" y="55"/>
                  <a:pt x="11" y="55"/>
                </a:cubicBezTo>
                <a:cubicBezTo>
                  <a:pt x="11" y="55"/>
                  <a:pt x="11" y="55"/>
                  <a:pt x="10" y="55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8" y="57"/>
                  <a:pt x="8" y="57"/>
                  <a:pt x="8" y="57"/>
                </a:cubicBezTo>
                <a:cubicBezTo>
                  <a:pt x="7" y="57"/>
                  <a:pt x="7" y="57"/>
                  <a:pt x="7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6" y="59"/>
                  <a:pt x="6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9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4" y="60"/>
                  <a:pt x="4" y="60"/>
                  <a:pt x="4" y="61"/>
                </a:cubicBezTo>
                <a:cubicBezTo>
                  <a:pt x="4" y="4"/>
                  <a:pt x="4" y="4"/>
                  <a:pt x="4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65"/>
                  <a:pt x="88" y="65"/>
                  <a:pt x="88" y="65"/>
                </a:cubicBezTo>
                <a:cubicBezTo>
                  <a:pt x="75" y="65"/>
                  <a:pt x="75" y="65"/>
                  <a:pt x="75" y="65"/>
                </a:cubicBezTo>
                <a:cubicBezTo>
                  <a:pt x="75" y="63"/>
                  <a:pt x="75" y="63"/>
                  <a:pt x="75" y="63"/>
                </a:cubicBezTo>
                <a:cubicBezTo>
                  <a:pt x="75" y="63"/>
                  <a:pt x="75" y="63"/>
                  <a:pt x="75" y="63"/>
                </a:cubicBezTo>
                <a:cubicBezTo>
                  <a:pt x="74" y="63"/>
                  <a:pt x="74" y="62"/>
                  <a:pt x="74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3" y="60"/>
                  <a:pt x="73" y="60"/>
                </a:cubicBezTo>
                <a:close/>
                <a:moveTo>
                  <a:pt x="112" y="78"/>
                </a:moveTo>
                <a:cubicBezTo>
                  <a:pt x="106" y="78"/>
                  <a:pt x="102" y="74"/>
                  <a:pt x="102" y="69"/>
                </a:cubicBezTo>
                <a:cubicBezTo>
                  <a:pt x="102" y="68"/>
                  <a:pt x="102" y="67"/>
                  <a:pt x="102" y="66"/>
                </a:cubicBezTo>
                <a:cubicBezTo>
                  <a:pt x="102" y="65"/>
                  <a:pt x="103" y="64"/>
                  <a:pt x="103" y="63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5" y="62"/>
                  <a:pt x="105" y="62"/>
                  <a:pt x="105" y="62"/>
                </a:cubicBezTo>
                <a:cubicBezTo>
                  <a:pt x="105" y="62"/>
                  <a:pt x="105" y="62"/>
                  <a:pt x="105" y="62"/>
                </a:cubicBezTo>
                <a:cubicBezTo>
                  <a:pt x="105" y="62"/>
                  <a:pt x="105" y="62"/>
                  <a:pt x="105" y="62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5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59"/>
                  <a:pt x="109" y="59"/>
                  <a:pt x="109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1" y="59"/>
                  <a:pt x="111" y="59"/>
                  <a:pt x="111" y="59"/>
                </a:cubicBezTo>
                <a:cubicBezTo>
                  <a:pt x="111" y="59"/>
                  <a:pt x="111" y="59"/>
                  <a:pt x="111" y="59"/>
                </a:cubicBezTo>
                <a:cubicBezTo>
                  <a:pt x="111" y="59"/>
                  <a:pt x="111" y="59"/>
                  <a:pt x="111" y="59"/>
                </a:cubicBezTo>
                <a:cubicBezTo>
                  <a:pt x="111" y="59"/>
                  <a:pt x="111" y="59"/>
                  <a:pt x="112" y="59"/>
                </a:cubicBezTo>
                <a:cubicBezTo>
                  <a:pt x="112" y="59"/>
                  <a:pt x="112" y="59"/>
                  <a:pt x="113" y="59"/>
                </a:cubicBezTo>
                <a:cubicBezTo>
                  <a:pt x="113" y="59"/>
                  <a:pt x="113" y="59"/>
                  <a:pt x="113" y="59"/>
                </a:cubicBezTo>
                <a:cubicBezTo>
                  <a:pt x="113" y="59"/>
                  <a:pt x="113" y="59"/>
                  <a:pt x="113" y="59"/>
                </a:cubicBezTo>
                <a:cubicBezTo>
                  <a:pt x="113" y="59"/>
                  <a:pt x="113" y="59"/>
                  <a:pt x="113" y="59"/>
                </a:cubicBezTo>
                <a:cubicBezTo>
                  <a:pt x="113" y="59"/>
                  <a:pt x="113" y="59"/>
                  <a:pt x="114" y="59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60"/>
                  <a:pt x="115" y="60"/>
                  <a:pt x="115" y="60"/>
                </a:cubicBezTo>
                <a:cubicBezTo>
                  <a:pt x="115" y="60"/>
                  <a:pt x="115" y="60"/>
                  <a:pt x="115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117" y="60"/>
                  <a:pt x="117" y="61"/>
                  <a:pt x="118" y="61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18" y="61"/>
                  <a:pt x="118" y="61"/>
                  <a:pt x="118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3"/>
                </a:cubicBezTo>
                <a:cubicBezTo>
                  <a:pt x="119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1" y="64"/>
                  <a:pt x="121" y="65"/>
                  <a:pt x="121" y="66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21" y="67"/>
                  <a:pt x="121" y="68"/>
                  <a:pt x="121" y="69"/>
                </a:cubicBezTo>
                <a:cubicBezTo>
                  <a:pt x="121" y="74"/>
                  <a:pt x="117" y="78"/>
                  <a:pt x="112" y="78"/>
                </a:cubicBezTo>
                <a:close/>
                <a:moveTo>
                  <a:pt x="126" y="65"/>
                </a:moveTo>
                <a:cubicBezTo>
                  <a:pt x="125" y="63"/>
                  <a:pt x="125" y="63"/>
                  <a:pt x="125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5" y="63"/>
                  <a:pt x="124" y="62"/>
                  <a:pt x="124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61"/>
                  <a:pt x="124" y="60"/>
                  <a:pt x="123" y="60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60"/>
                  <a:pt x="123" y="59"/>
                  <a:pt x="123" y="59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22" y="59"/>
                  <a:pt x="122" y="58"/>
                  <a:pt x="122" y="58"/>
                </a:cubicBezTo>
                <a:cubicBezTo>
                  <a:pt x="122" y="58"/>
                  <a:pt x="121" y="58"/>
                  <a:pt x="121" y="58"/>
                </a:cubicBezTo>
                <a:cubicBezTo>
                  <a:pt x="121" y="58"/>
                  <a:pt x="121" y="58"/>
                  <a:pt x="121" y="57"/>
                </a:cubicBezTo>
                <a:cubicBezTo>
                  <a:pt x="121" y="57"/>
                  <a:pt x="120" y="57"/>
                  <a:pt x="120" y="57"/>
                </a:cubicBezTo>
                <a:cubicBezTo>
                  <a:pt x="120" y="57"/>
                  <a:pt x="120" y="57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8" y="56"/>
                  <a:pt x="118" y="56"/>
                </a:cubicBezTo>
                <a:cubicBezTo>
                  <a:pt x="118" y="56"/>
                  <a:pt x="118" y="56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3" y="54"/>
                  <a:pt x="112" y="54"/>
                  <a:pt x="112" y="54"/>
                </a:cubicBezTo>
                <a:cubicBezTo>
                  <a:pt x="111" y="54"/>
                  <a:pt x="111" y="54"/>
                  <a:pt x="110" y="54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0" y="54"/>
                  <a:pt x="109" y="54"/>
                  <a:pt x="109" y="54"/>
                </a:cubicBezTo>
                <a:cubicBezTo>
                  <a:pt x="109" y="55"/>
                  <a:pt x="109" y="55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8" y="55"/>
                  <a:pt x="107" y="55"/>
                  <a:pt x="107" y="55"/>
                </a:cubicBezTo>
                <a:cubicBezTo>
                  <a:pt x="107" y="55"/>
                  <a:pt x="107" y="55"/>
                  <a:pt x="106" y="55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6" y="56"/>
                  <a:pt x="106" y="56"/>
                  <a:pt x="105" y="56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4" y="57"/>
                  <a:pt x="103" y="57"/>
                  <a:pt x="103" y="57"/>
                </a:cubicBezTo>
                <a:cubicBezTo>
                  <a:pt x="103" y="57"/>
                  <a:pt x="103" y="57"/>
                  <a:pt x="103" y="58"/>
                </a:cubicBezTo>
                <a:cubicBezTo>
                  <a:pt x="103" y="58"/>
                  <a:pt x="102" y="58"/>
                  <a:pt x="102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2" y="58"/>
                  <a:pt x="101" y="59"/>
                  <a:pt x="101" y="59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1" y="59"/>
                  <a:pt x="101" y="60"/>
                  <a:pt x="100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60"/>
                  <a:pt x="100" y="61"/>
                  <a:pt x="100" y="61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9" y="62"/>
                  <a:pt x="98" y="63"/>
                  <a:pt x="98" y="65"/>
                </a:cubicBezTo>
                <a:cubicBezTo>
                  <a:pt x="93" y="65"/>
                  <a:pt x="93" y="65"/>
                  <a:pt x="93" y="65"/>
                </a:cubicBezTo>
                <a:cubicBezTo>
                  <a:pt x="93" y="17"/>
                  <a:pt x="93" y="17"/>
                  <a:pt x="93" y="17"/>
                </a:cubicBezTo>
                <a:cubicBezTo>
                  <a:pt x="100" y="17"/>
                  <a:pt x="100" y="17"/>
                  <a:pt x="100" y="17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0" y="38"/>
                  <a:pt x="101" y="39"/>
                  <a:pt x="101" y="39"/>
                </a:cubicBezTo>
                <a:cubicBezTo>
                  <a:pt x="102" y="39"/>
                  <a:pt x="102" y="40"/>
                  <a:pt x="103" y="40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2" y="65"/>
                  <a:pt x="132" y="65"/>
                  <a:pt x="132" y="65"/>
                </a:cubicBezTo>
                <a:lnTo>
                  <a:pt x="126" y="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03"/>
          <p:cNvSpPr>
            <a:spLocks noEditPoints="1"/>
          </p:cNvSpPr>
          <p:nvPr/>
        </p:nvSpPr>
        <p:spPr bwMode="auto">
          <a:xfrm>
            <a:off x="3408947" y="1942892"/>
            <a:ext cx="354012" cy="374307"/>
          </a:xfrm>
          <a:custGeom>
            <a:avLst/>
            <a:gdLst>
              <a:gd name="T0" fmla="*/ 2147483647 w 223"/>
              <a:gd name="T1" fmla="*/ 2147483647 h 223"/>
              <a:gd name="T2" fmla="*/ 2147483647 w 223"/>
              <a:gd name="T3" fmla="*/ 2147483647 h 223"/>
              <a:gd name="T4" fmla="*/ 2147483647 w 223"/>
              <a:gd name="T5" fmla="*/ 2147483647 h 223"/>
              <a:gd name="T6" fmla="*/ 2147483647 w 223"/>
              <a:gd name="T7" fmla="*/ 2147483647 h 223"/>
              <a:gd name="T8" fmla="*/ 0 w 223"/>
              <a:gd name="T9" fmla="*/ 2147483647 h 223"/>
              <a:gd name="T10" fmla="*/ 0 w 223"/>
              <a:gd name="T11" fmla="*/ 2147483647 h 223"/>
              <a:gd name="T12" fmla="*/ 2147483647 w 223"/>
              <a:gd name="T13" fmla="*/ 0 h 223"/>
              <a:gd name="T14" fmla="*/ 2147483647 w 223"/>
              <a:gd name="T15" fmla="*/ 2147483647 h 223"/>
              <a:gd name="T16" fmla="*/ 2147483647 w 223"/>
              <a:gd name="T17" fmla="*/ 2147483647 h 223"/>
              <a:gd name="T18" fmla="*/ 2147483647 w 223"/>
              <a:gd name="T19" fmla="*/ 2147483647 h 223"/>
              <a:gd name="T20" fmla="*/ 2147483647 w 223"/>
              <a:gd name="T21" fmla="*/ 2147483647 h 223"/>
              <a:gd name="T22" fmla="*/ 2147483647 w 223"/>
              <a:gd name="T23" fmla="*/ 2147483647 h 223"/>
              <a:gd name="T24" fmla="*/ 2147483647 w 223"/>
              <a:gd name="T25" fmla="*/ 2147483647 h 223"/>
              <a:gd name="T26" fmla="*/ 2147483647 w 223"/>
              <a:gd name="T27" fmla="*/ 2147483647 h 223"/>
              <a:gd name="T28" fmla="*/ 2147483647 w 223"/>
              <a:gd name="T29" fmla="*/ 2147483647 h 223"/>
              <a:gd name="T30" fmla="*/ 2147483647 w 223"/>
              <a:gd name="T31" fmla="*/ 2147483647 h 223"/>
              <a:gd name="T32" fmla="*/ 2147483647 w 223"/>
              <a:gd name="T33" fmla="*/ 2147483647 h 223"/>
              <a:gd name="T34" fmla="*/ 2147483647 w 223"/>
              <a:gd name="T35" fmla="*/ 2147483647 h 223"/>
              <a:gd name="T36" fmla="*/ 2147483647 w 223"/>
              <a:gd name="T37" fmla="*/ 2147483647 h 223"/>
              <a:gd name="T38" fmla="*/ 2147483647 w 223"/>
              <a:gd name="T39" fmla="*/ 2147483647 h 223"/>
              <a:gd name="T40" fmla="*/ 2147483647 w 223"/>
              <a:gd name="T41" fmla="*/ 2147483647 h 223"/>
              <a:gd name="T42" fmla="*/ 2147483647 w 223"/>
              <a:gd name="T43" fmla="*/ 2147483647 h 223"/>
              <a:gd name="T44" fmla="*/ 2147483647 w 223"/>
              <a:gd name="T45" fmla="*/ 2147483647 h 223"/>
              <a:gd name="T46" fmla="*/ 2147483647 w 223"/>
              <a:gd name="T47" fmla="*/ 2147483647 h 223"/>
              <a:gd name="T48" fmla="*/ 2147483647 w 223"/>
              <a:gd name="T49" fmla="*/ 2147483647 h 22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23" h="223">
                <a:moveTo>
                  <a:pt x="142" y="223"/>
                </a:moveTo>
                <a:lnTo>
                  <a:pt x="142" y="160"/>
                </a:lnTo>
                <a:lnTo>
                  <a:pt x="83" y="160"/>
                </a:lnTo>
                <a:lnTo>
                  <a:pt x="83" y="223"/>
                </a:lnTo>
                <a:lnTo>
                  <a:pt x="0" y="223"/>
                </a:lnTo>
                <a:lnTo>
                  <a:pt x="0" y="80"/>
                </a:lnTo>
                <a:lnTo>
                  <a:pt x="112" y="0"/>
                </a:lnTo>
                <a:lnTo>
                  <a:pt x="220" y="80"/>
                </a:lnTo>
                <a:lnTo>
                  <a:pt x="218" y="85"/>
                </a:lnTo>
                <a:lnTo>
                  <a:pt x="220" y="80"/>
                </a:lnTo>
                <a:lnTo>
                  <a:pt x="223" y="80"/>
                </a:lnTo>
                <a:lnTo>
                  <a:pt x="223" y="223"/>
                </a:lnTo>
                <a:lnTo>
                  <a:pt x="142" y="223"/>
                </a:lnTo>
                <a:close/>
                <a:moveTo>
                  <a:pt x="154" y="150"/>
                </a:moveTo>
                <a:lnTo>
                  <a:pt x="154" y="211"/>
                </a:lnTo>
                <a:lnTo>
                  <a:pt x="213" y="211"/>
                </a:lnTo>
                <a:lnTo>
                  <a:pt x="213" y="87"/>
                </a:lnTo>
                <a:lnTo>
                  <a:pt x="112" y="14"/>
                </a:lnTo>
                <a:lnTo>
                  <a:pt x="12" y="87"/>
                </a:lnTo>
                <a:lnTo>
                  <a:pt x="12" y="211"/>
                </a:lnTo>
                <a:lnTo>
                  <a:pt x="71" y="211"/>
                </a:lnTo>
                <a:lnTo>
                  <a:pt x="71" y="150"/>
                </a:lnTo>
                <a:lnTo>
                  <a:pt x="154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  <p:pic>
        <p:nvPicPr>
          <p:cNvPr id="61" name="Picture 5" descr="E:\360云盘\工作5-掌合\市场\公司标识\掌合物流logo\橙色\链仓管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45125"/>
            <a:ext cx="1152128" cy="37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E:\360云盘\工作5-掌合\市场\公司标识\掌合物流logo\橙色\易仓管管理系统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52"/>
          <a:stretch>
            <a:fillRect/>
          </a:stretch>
        </p:blipFill>
        <p:spPr bwMode="auto">
          <a:xfrm>
            <a:off x="5292080" y="2723465"/>
            <a:ext cx="1421644" cy="24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162563" y="1367746"/>
            <a:ext cx="36724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解决云仓订单至终端精准、快速的物流配送。</a:t>
            </a:r>
            <a:endParaRPr lang="zh-CN" altLang="en-US" sz="1400" dirty="0"/>
          </a:p>
        </p:txBody>
      </p:sp>
      <p:sp>
        <p:nvSpPr>
          <p:cNvPr id="3" name="矩形 2"/>
          <p:cNvSpPr/>
          <p:nvPr/>
        </p:nvSpPr>
        <p:spPr>
          <a:xfrm>
            <a:off x="5295378" y="3849706"/>
            <a:ext cx="3060791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定位于供货商，打通平台库存，解决供应商线上线下一体化的管理困扰。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天下自主研发仓储</a:t>
            </a:r>
            <a:r>
              <a:rPr lang="en-US" altLang="zh-CN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物流系统</a:t>
            </a:r>
            <a:endParaRPr lang="zh-CN" altLang="en-US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264512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WMS</a:t>
            </a:r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88969" y="265888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ERP</a:t>
            </a:r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>
            <a:stCxn id="61" idx="2"/>
          </p:cNvCxnSpPr>
          <p:nvPr/>
        </p:nvCxnSpPr>
        <p:spPr>
          <a:xfrm>
            <a:off x="1331640" y="3019646"/>
            <a:ext cx="0" cy="345559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43545"/>
            <a:ext cx="149066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直接连接符 13"/>
          <p:cNvCxnSpPr/>
          <p:nvPr/>
        </p:nvCxnSpPr>
        <p:spPr>
          <a:xfrm>
            <a:off x="6156176" y="3017033"/>
            <a:ext cx="0" cy="345559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69859" y="3487341"/>
            <a:ext cx="276257" cy="362365"/>
            <a:chOff x="1629415" y="3138283"/>
            <a:chExt cx="830263" cy="1234707"/>
          </a:xfrm>
        </p:grpSpPr>
        <p:grpSp>
          <p:nvGrpSpPr>
            <p:cNvPr id="15" name="组合 14"/>
            <p:cNvGrpSpPr/>
            <p:nvPr/>
          </p:nvGrpSpPr>
          <p:grpSpPr>
            <a:xfrm>
              <a:off x="1734343" y="3246888"/>
              <a:ext cx="620406" cy="618669"/>
              <a:chOff x="5013467" y="3017098"/>
              <a:chExt cx="568326" cy="571764"/>
            </a:xfrm>
          </p:grpSpPr>
          <p:sp>
            <p:nvSpPr>
              <p:cNvPr id="19" name="Oval 8"/>
              <p:cNvSpPr>
                <a:spLocks noChangeArrowheads="1"/>
              </p:cNvSpPr>
              <p:nvPr/>
            </p:nvSpPr>
            <p:spPr bwMode="auto">
              <a:xfrm>
                <a:off x="5013467" y="3022123"/>
                <a:ext cx="568325" cy="566739"/>
              </a:xfrm>
              <a:prstGeom prst="ellipse">
                <a:avLst/>
              </a:prstGeom>
              <a:gradFill flip="none" rotWithShape="1">
                <a:gsLst>
                  <a:gs pos="87000">
                    <a:srgbClr val="ABABAB"/>
                  </a:gs>
                  <a:gs pos="11000">
                    <a:srgbClr val="E0E0E0"/>
                  </a:gs>
                  <a:gs pos="100000">
                    <a:srgbClr val="E2E2E2"/>
                  </a:gs>
                </a:gsLst>
                <a:path path="circle">
                  <a:fillToRect l="50000" t="50000" r="50000" b="50000"/>
                </a:path>
                <a:tileRect/>
              </a:gradFill>
              <a:ln w="10" cap="flat">
                <a:noFill/>
                <a:prstDash val="solid"/>
                <a:miter lim="800000"/>
              </a:ln>
              <a:scene3d>
                <a:camera prst="orthographicFront"/>
                <a:lightRig rig="soft" dir="t"/>
              </a:scene3d>
              <a:sp3d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5013469" y="3017098"/>
                <a:ext cx="568324" cy="566738"/>
              </a:xfrm>
              <a:prstGeom prst="ellipse">
                <a:avLst/>
              </a:prstGeom>
              <a:solidFill>
                <a:schemeClr val="bg1">
                  <a:alpha val="51000"/>
                </a:schemeClr>
              </a:solidFill>
              <a:ln w="10" cap="flat">
                <a:noFill/>
                <a:prstDash val="solid"/>
                <a:miter lim="800000"/>
              </a:ln>
              <a:scene3d>
                <a:camera prst="orthographicFront"/>
                <a:lightRig rig="soft" dir="t"/>
              </a:scene3d>
              <a:sp3d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6" name="Freeform 21"/>
            <p:cNvSpPr>
              <a:spLocks noEditPoints="1"/>
            </p:cNvSpPr>
            <p:nvPr/>
          </p:nvSpPr>
          <p:spPr bwMode="auto">
            <a:xfrm>
              <a:off x="1629415" y="3140868"/>
              <a:ext cx="830263" cy="1228725"/>
            </a:xfrm>
            <a:custGeom>
              <a:avLst/>
              <a:gdLst>
                <a:gd name="T0" fmla="*/ 529 w 1029"/>
                <a:gd name="T1" fmla="*/ 1523 h 1523"/>
                <a:gd name="T2" fmla="*/ 1029 w 1029"/>
                <a:gd name="T3" fmla="*/ 508 h 1523"/>
                <a:gd name="T4" fmla="*/ 529 w 1029"/>
                <a:gd name="T5" fmla="*/ 0 h 1523"/>
                <a:gd name="T6" fmla="*/ 0 w 1029"/>
                <a:gd name="T7" fmla="*/ 508 h 1523"/>
                <a:gd name="T8" fmla="*/ 529 w 1029"/>
                <a:gd name="T9" fmla="*/ 1523 h 1523"/>
                <a:gd name="T10" fmla="*/ 520 w 1029"/>
                <a:gd name="T11" fmla="*/ 140 h 1523"/>
                <a:gd name="T12" fmla="*/ 894 w 1029"/>
                <a:gd name="T13" fmla="*/ 513 h 1523"/>
                <a:gd name="T14" fmla="*/ 520 w 1029"/>
                <a:gd name="T15" fmla="*/ 886 h 1523"/>
                <a:gd name="T16" fmla="*/ 147 w 1029"/>
                <a:gd name="T17" fmla="*/ 513 h 1523"/>
                <a:gd name="T18" fmla="*/ 520 w 1029"/>
                <a:gd name="T19" fmla="*/ 140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9" h="1523">
                  <a:moveTo>
                    <a:pt x="529" y="1523"/>
                  </a:moveTo>
                  <a:cubicBezTo>
                    <a:pt x="766" y="1221"/>
                    <a:pt x="1029" y="762"/>
                    <a:pt x="1029" y="508"/>
                  </a:cubicBezTo>
                  <a:cubicBezTo>
                    <a:pt x="1029" y="254"/>
                    <a:pt x="904" y="0"/>
                    <a:pt x="529" y="0"/>
                  </a:cubicBezTo>
                  <a:cubicBezTo>
                    <a:pt x="154" y="0"/>
                    <a:pt x="0" y="254"/>
                    <a:pt x="0" y="508"/>
                  </a:cubicBezTo>
                  <a:cubicBezTo>
                    <a:pt x="0" y="762"/>
                    <a:pt x="245" y="1215"/>
                    <a:pt x="529" y="1523"/>
                  </a:cubicBezTo>
                  <a:close/>
                  <a:moveTo>
                    <a:pt x="520" y="140"/>
                  </a:moveTo>
                  <a:cubicBezTo>
                    <a:pt x="727" y="140"/>
                    <a:pt x="894" y="307"/>
                    <a:pt x="894" y="513"/>
                  </a:cubicBezTo>
                  <a:cubicBezTo>
                    <a:pt x="894" y="719"/>
                    <a:pt x="727" y="886"/>
                    <a:pt x="520" y="886"/>
                  </a:cubicBezTo>
                  <a:cubicBezTo>
                    <a:pt x="314" y="886"/>
                    <a:pt x="147" y="719"/>
                    <a:pt x="147" y="513"/>
                  </a:cubicBezTo>
                  <a:cubicBezTo>
                    <a:pt x="147" y="307"/>
                    <a:pt x="314" y="140"/>
                    <a:pt x="520" y="140"/>
                  </a:cubicBezTo>
                  <a:close/>
                </a:path>
              </a:pathLst>
            </a:custGeom>
            <a:solidFill>
              <a:schemeClr val="bg1"/>
            </a:solidFill>
            <a:ln w="1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1629609" y="3138283"/>
              <a:ext cx="828001" cy="1228625"/>
            </a:xfrm>
            <a:custGeom>
              <a:avLst/>
              <a:gdLst>
                <a:gd name="T0" fmla="*/ 529 w 1029"/>
                <a:gd name="T1" fmla="*/ 1523 h 1523"/>
                <a:gd name="T2" fmla="*/ 1029 w 1029"/>
                <a:gd name="T3" fmla="*/ 508 h 1523"/>
                <a:gd name="T4" fmla="*/ 529 w 1029"/>
                <a:gd name="T5" fmla="*/ 0 h 1523"/>
                <a:gd name="T6" fmla="*/ 0 w 1029"/>
                <a:gd name="T7" fmla="*/ 508 h 1523"/>
                <a:gd name="T8" fmla="*/ 529 w 1029"/>
                <a:gd name="T9" fmla="*/ 1523 h 1523"/>
                <a:gd name="T10" fmla="*/ 520 w 1029"/>
                <a:gd name="T11" fmla="*/ 140 h 1523"/>
                <a:gd name="T12" fmla="*/ 894 w 1029"/>
                <a:gd name="T13" fmla="*/ 513 h 1523"/>
                <a:gd name="T14" fmla="*/ 520 w 1029"/>
                <a:gd name="T15" fmla="*/ 886 h 1523"/>
                <a:gd name="T16" fmla="*/ 147 w 1029"/>
                <a:gd name="T17" fmla="*/ 513 h 1523"/>
                <a:gd name="T18" fmla="*/ 520 w 1029"/>
                <a:gd name="T19" fmla="*/ 140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9" h="1523">
                  <a:moveTo>
                    <a:pt x="529" y="1523"/>
                  </a:moveTo>
                  <a:cubicBezTo>
                    <a:pt x="766" y="1221"/>
                    <a:pt x="1029" y="762"/>
                    <a:pt x="1029" y="508"/>
                  </a:cubicBezTo>
                  <a:cubicBezTo>
                    <a:pt x="1029" y="254"/>
                    <a:pt x="904" y="0"/>
                    <a:pt x="529" y="0"/>
                  </a:cubicBezTo>
                  <a:cubicBezTo>
                    <a:pt x="154" y="0"/>
                    <a:pt x="0" y="254"/>
                    <a:pt x="0" y="508"/>
                  </a:cubicBezTo>
                  <a:cubicBezTo>
                    <a:pt x="0" y="762"/>
                    <a:pt x="245" y="1215"/>
                    <a:pt x="529" y="1523"/>
                  </a:cubicBezTo>
                  <a:close/>
                  <a:moveTo>
                    <a:pt x="520" y="140"/>
                  </a:moveTo>
                  <a:cubicBezTo>
                    <a:pt x="727" y="140"/>
                    <a:pt x="894" y="307"/>
                    <a:pt x="894" y="513"/>
                  </a:cubicBezTo>
                  <a:cubicBezTo>
                    <a:pt x="894" y="719"/>
                    <a:pt x="727" y="886"/>
                    <a:pt x="520" y="886"/>
                  </a:cubicBezTo>
                  <a:cubicBezTo>
                    <a:pt x="314" y="886"/>
                    <a:pt x="147" y="719"/>
                    <a:pt x="147" y="513"/>
                  </a:cubicBezTo>
                  <a:cubicBezTo>
                    <a:pt x="147" y="307"/>
                    <a:pt x="314" y="140"/>
                    <a:pt x="520" y="140"/>
                  </a:cubicBez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10" cap="flat">
              <a:noFill/>
              <a:prstDash val="solid"/>
              <a:miter lim="800000"/>
            </a:ln>
            <a:effectLst/>
            <a:scene3d>
              <a:camera prst="orthographicFront"/>
              <a:lightRig rig="soft" dir="t"/>
            </a:scene3d>
            <a:sp3d>
              <a:bevelT w="31750" h="19050" prst="coolSlant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2055744" y="3143249"/>
              <a:ext cx="397345" cy="1229741"/>
            </a:xfrm>
            <a:custGeom>
              <a:avLst/>
              <a:gdLst>
                <a:gd name="T0" fmla="*/ 0 w 498"/>
                <a:gd name="T1" fmla="*/ 1518 h 1518"/>
                <a:gd name="T2" fmla="*/ 498 w 498"/>
                <a:gd name="T3" fmla="*/ 506 h 1518"/>
                <a:gd name="T4" fmla="*/ 303 w 498"/>
                <a:gd name="T5" fmla="*/ 79 h 1518"/>
                <a:gd name="T6" fmla="*/ 2 w 498"/>
                <a:gd name="T7" fmla="*/ 0 h 1518"/>
                <a:gd name="T8" fmla="*/ 0 w 498"/>
                <a:gd name="T9" fmla="*/ 1 h 1518"/>
                <a:gd name="T10" fmla="*/ 0 w 498"/>
                <a:gd name="T11" fmla="*/ 139 h 1518"/>
                <a:gd name="T12" fmla="*/ 363 w 498"/>
                <a:gd name="T13" fmla="*/ 512 h 1518"/>
                <a:gd name="T14" fmla="*/ 0 w 498"/>
                <a:gd name="T15" fmla="*/ 885 h 1518"/>
                <a:gd name="T16" fmla="*/ 0 w 498"/>
                <a:gd name="T17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1518">
                  <a:moveTo>
                    <a:pt x="0" y="1518"/>
                  </a:moveTo>
                  <a:cubicBezTo>
                    <a:pt x="236" y="1217"/>
                    <a:pt x="498" y="759"/>
                    <a:pt x="498" y="506"/>
                  </a:cubicBezTo>
                  <a:cubicBezTo>
                    <a:pt x="498" y="340"/>
                    <a:pt x="444" y="174"/>
                    <a:pt x="303" y="79"/>
                  </a:cubicBezTo>
                  <a:cubicBezTo>
                    <a:pt x="228" y="30"/>
                    <a:pt x="129" y="0"/>
                    <a:pt x="2" y="0"/>
                  </a:cubicBezTo>
                  <a:lnTo>
                    <a:pt x="0" y="1"/>
                  </a:lnTo>
                  <a:lnTo>
                    <a:pt x="0" y="139"/>
                  </a:lnTo>
                  <a:cubicBezTo>
                    <a:pt x="201" y="144"/>
                    <a:pt x="363" y="309"/>
                    <a:pt x="363" y="512"/>
                  </a:cubicBezTo>
                  <a:cubicBezTo>
                    <a:pt x="363" y="714"/>
                    <a:pt x="201" y="879"/>
                    <a:pt x="0" y="885"/>
                  </a:cubicBezTo>
                  <a:lnTo>
                    <a:pt x="0" y="1518"/>
                  </a:lnTo>
                  <a:close/>
                </a:path>
              </a:pathLst>
            </a:custGeom>
            <a:solidFill>
              <a:schemeClr val="accent2">
                <a:alpha val="26000"/>
              </a:schemeClr>
            </a:solidFill>
            <a:ln w="1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15616" y="3509221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合物流司机端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82" y="999616"/>
            <a:ext cx="1319613" cy="315917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2009483" y="99085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OMS</a:t>
            </a:r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99" y="1016451"/>
            <a:ext cx="1319613" cy="315917"/>
          </a:xfrm>
          <a:prstGeom prst="rect">
            <a:avLst/>
          </a:prstGeom>
        </p:spPr>
      </p:pic>
      <p:sp>
        <p:nvSpPr>
          <p:cNvPr id="26" name="TextBox 3"/>
          <p:cNvSpPr txBox="1"/>
          <p:nvPr/>
        </p:nvSpPr>
        <p:spPr>
          <a:xfrm>
            <a:off x="6372200" y="100768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TMS</a:t>
            </a:r>
            <a:r>
              <a:rPr lang="zh-CN" altLang="en-US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9552" y="1362359"/>
            <a:ext cx="367240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厂商、经销商、掌合便利、掌合云工厂、掌合商城线上线下订单的完美互通，实现云仓及物流的完整数据链条处理。</a:t>
            </a:r>
            <a:endParaRPr lang="zh-CN" altLang="en-US" sz="1400" dirty="0"/>
          </a:p>
        </p:txBody>
      </p:sp>
      <p:sp>
        <p:nvSpPr>
          <p:cNvPr id="28" name="矩形 27"/>
          <p:cNvSpPr/>
          <p:nvPr/>
        </p:nvSpPr>
        <p:spPr>
          <a:xfrm>
            <a:off x="538674" y="3868344"/>
            <a:ext cx="3672408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定位于服务站，整合区域供货商资源，开展线上线下一体化的仓配服务。</a:t>
            </a:r>
            <a:endParaRPr lang="zh-CN" altLang="en-US" sz="1400" dirty="0"/>
          </a:p>
        </p:txBody>
      </p:sp>
      <p:cxnSp>
        <p:nvCxnSpPr>
          <p:cNvPr id="22" name="直接连接符 21"/>
          <p:cNvCxnSpPr/>
          <p:nvPr/>
        </p:nvCxnSpPr>
        <p:spPr>
          <a:xfrm>
            <a:off x="395536" y="2499742"/>
            <a:ext cx="8208912" cy="1200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572000" y="990852"/>
            <a:ext cx="0" cy="355943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24" y="-1"/>
            <a:ext cx="1524679" cy="71964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7504" y="41151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掌合</a:t>
            </a:r>
            <a:r>
              <a:rPr lang="zh-CN" alt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天下云仓发展</a:t>
            </a:r>
            <a:endParaRPr lang="zh-CN" altLang="en-US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05" y="191660"/>
            <a:ext cx="6938152" cy="4948014"/>
          </a:xfrm>
          <a:prstGeom prst="rect">
            <a:avLst/>
          </a:prstGeom>
        </p:spPr>
      </p:pic>
      <p:sp>
        <p:nvSpPr>
          <p:cNvPr id="30" name="左弧形箭头 29"/>
          <p:cNvSpPr/>
          <p:nvPr/>
        </p:nvSpPr>
        <p:spPr>
          <a:xfrm rot="9173349">
            <a:off x="5026840" y="2586040"/>
            <a:ext cx="242242" cy="662094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左弧形箭头 31"/>
          <p:cNvSpPr/>
          <p:nvPr/>
        </p:nvSpPr>
        <p:spPr>
          <a:xfrm rot="6588777">
            <a:off x="4659003" y="2445058"/>
            <a:ext cx="248518" cy="1060078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左弧形箭头 32"/>
          <p:cNvSpPr/>
          <p:nvPr/>
        </p:nvSpPr>
        <p:spPr>
          <a:xfrm rot="6942845">
            <a:off x="4817408" y="2611774"/>
            <a:ext cx="236209" cy="766082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左弧形箭头 33"/>
          <p:cNvSpPr/>
          <p:nvPr/>
        </p:nvSpPr>
        <p:spPr>
          <a:xfrm rot="7057118">
            <a:off x="3855746" y="1013406"/>
            <a:ext cx="421856" cy="2849207"/>
          </a:xfrm>
          <a:prstGeom prst="curvedRightArrow">
            <a:avLst>
              <a:gd name="adj1" fmla="val 20050"/>
              <a:gd name="adj2" fmla="val 5000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左弧形箭头 34"/>
          <p:cNvSpPr/>
          <p:nvPr/>
        </p:nvSpPr>
        <p:spPr>
          <a:xfrm rot="12971432">
            <a:off x="7004687" y="1350927"/>
            <a:ext cx="342775" cy="758594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左弧形箭头 36"/>
          <p:cNvSpPr/>
          <p:nvPr/>
        </p:nvSpPr>
        <p:spPr>
          <a:xfrm rot="5566482">
            <a:off x="4314787" y="3251754"/>
            <a:ext cx="224107" cy="975626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左弧形箭头 37"/>
          <p:cNvSpPr/>
          <p:nvPr/>
        </p:nvSpPr>
        <p:spPr>
          <a:xfrm rot="1851794">
            <a:off x="4215028" y="3628040"/>
            <a:ext cx="318166" cy="808806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左弧形箭头 38"/>
          <p:cNvSpPr/>
          <p:nvPr/>
        </p:nvSpPr>
        <p:spPr>
          <a:xfrm rot="9009779">
            <a:off x="5891101" y="1761768"/>
            <a:ext cx="269126" cy="766082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Freeform 55"/>
          <p:cNvSpPr>
            <a:spLocks/>
          </p:cNvSpPr>
          <p:nvPr/>
        </p:nvSpPr>
        <p:spPr bwMode="auto">
          <a:xfrm rot="16457457">
            <a:off x="4867047" y="3938763"/>
            <a:ext cx="448150" cy="362119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55"/>
          <p:cNvSpPr>
            <a:spLocks/>
          </p:cNvSpPr>
          <p:nvPr/>
        </p:nvSpPr>
        <p:spPr bwMode="auto">
          <a:xfrm rot="10536237">
            <a:off x="5577651" y="4392761"/>
            <a:ext cx="489089" cy="270443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Freeform 55"/>
          <p:cNvSpPr>
            <a:spLocks/>
          </p:cNvSpPr>
          <p:nvPr/>
        </p:nvSpPr>
        <p:spPr bwMode="auto">
          <a:xfrm rot="20500219">
            <a:off x="5279722" y="4532397"/>
            <a:ext cx="356685" cy="282113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左弧形箭头 42"/>
          <p:cNvSpPr/>
          <p:nvPr/>
        </p:nvSpPr>
        <p:spPr>
          <a:xfrm rot="5400000">
            <a:off x="5204160" y="4142159"/>
            <a:ext cx="194401" cy="644109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Freeform 55"/>
          <p:cNvSpPr>
            <a:spLocks/>
          </p:cNvSpPr>
          <p:nvPr/>
        </p:nvSpPr>
        <p:spPr bwMode="auto">
          <a:xfrm rot="10625882">
            <a:off x="5801120" y="3548574"/>
            <a:ext cx="413917" cy="191757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55"/>
          <p:cNvSpPr>
            <a:spLocks/>
          </p:cNvSpPr>
          <p:nvPr/>
        </p:nvSpPr>
        <p:spPr bwMode="auto">
          <a:xfrm rot="13439615">
            <a:off x="6052771" y="3467629"/>
            <a:ext cx="466260" cy="191757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左弧形箭头 45"/>
          <p:cNvSpPr/>
          <p:nvPr/>
        </p:nvSpPr>
        <p:spPr>
          <a:xfrm rot="18373297">
            <a:off x="6137429" y="3534540"/>
            <a:ext cx="198553" cy="503079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左弧形箭头 46"/>
          <p:cNvSpPr/>
          <p:nvPr/>
        </p:nvSpPr>
        <p:spPr>
          <a:xfrm rot="1239938">
            <a:off x="5479895" y="3680897"/>
            <a:ext cx="250419" cy="461390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Freeform 55"/>
          <p:cNvSpPr>
            <a:spLocks/>
          </p:cNvSpPr>
          <p:nvPr/>
        </p:nvSpPr>
        <p:spPr bwMode="auto">
          <a:xfrm rot="16025722">
            <a:off x="5782543" y="3792672"/>
            <a:ext cx="317516" cy="262115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55"/>
          <p:cNvSpPr>
            <a:spLocks/>
          </p:cNvSpPr>
          <p:nvPr/>
        </p:nvSpPr>
        <p:spPr bwMode="auto">
          <a:xfrm rot="5969187">
            <a:off x="5520341" y="3397888"/>
            <a:ext cx="455705" cy="215748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Freeform 55"/>
          <p:cNvSpPr>
            <a:spLocks/>
          </p:cNvSpPr>
          <p:nvPr/>
        </p:nvSpPr>
        <p:spPr bwMode="auto">
          <a:xfrm rot="16519851">
            <a:off x="5973346" y="2534667"/>
            <a:ext cx="483498" cy="262115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Freeform 55"/>
          <p:cNvSpPr>
            <a:spLocks/>
          </p:cNvSpPr>
          <p:nvPr/>
        </p:nvSpPr>
        <p:spPr bwMode="auto">
          <a:xfrm rot="18957225">
            <a:off x="5969393" y="2446263"/>
            <a:ext cx="185802" cy="180146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左弧形箭头 51"/>
          <p:cNvSpPr/>
          <p:nvPr/>
        </p:nvSpPr>
        <p:spPr>
          <a:xfrm rot="3064153">
            <a:off x="5610580" y="2227338"/>
            <a:ext cx="218922" cy="679761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左弧形箭头 52"/>
          <p:cNvSpPr/>
          <p:nvPr/>
        </p:nvSpPr>
        <p:spPr>
          <a:xfrm rot="1458172">
            <a:off x="5759363" y="2403339"/>
            <a:ext cx="226090" cy="344300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Freeform 55"/>
          <p:cNvSpPr>
            <a:spLocks/>
          </p:cNvSpPr>
          <p:nvPr/>
        </p:nvSpPr>
        <p:spPr bwMode="auto">
          <a:xfrm rot="10211052">
            <a:off x="6796748" y="1678338"/>
            <a:ext cx="389503" cy="267831"/>
          </a:xfrm>
          <a:custGeom>
            <a:avLst/>
            <a:gdLst>
              <a:gd name="T0" fmla="*/ 0 w 947"/>
              <a:gd name="T1" fmla="*/ 1077 h 1379"/>
              <a:gd name="T2" fmla="*/ 303 w 947"/>
              <a:gd name="T3" fmla="*/ 774 h 1379"/>
              <a:gd name="T4" fmla="*/ 303 w 947"/>
              <a:gd name="T5" fmla="*/ 889 h 1379"/>
              <a:gd name="T6" fmla="*/ 947 w 947"/>
              <a:gd name="T7" fmla="*/ 0 h 1379"/>
              <a:gd name="T8" fmla="*/ 947 w 947"/>
              <a:gd name="T9" fmla="*/ 0 h 1379"/>
              <a:gd name="T10" fmla="*/ 947 w 947"/>
              <a:gd name="T11" fmla="*/ 377 h 1379"/>
              <a:gd name="T12" fmla="*/ 303 w 947"/>
              <a:gd name="T13" fmla="*/ 1265 h 1379"/>
              <a:gd name="T14" fmla="*/ 303 w 947"/>
              <a:gd name="T15" fmla="*/ 1265 h 1379"/>
              <a:gd name="T16" fmla="*/ 303 w 947"/>
              <a:gd name="T17" fmla="*/ 1379 h 1379"/>
              <a:gd name="T18" fmla="*/ 0 w 947"/>
              <a:gd name="T19" fmla="*/ 1077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7" h="1379">
                <a:moveTo>
                  <a:pt x="0" y="1077"/>
                </a:moveTo>
                <a:lnTo>
                  <a:pt x="303" y="774"/>
                </a:lnTo>
                <a:lnTo>
                  <a:pt x="303" y="889"/>
                </a:lnTo>
                <a:cubicBezTo>
                  <a:pt x="659" y="889"/>
                  <a:pt x="947" y="491"/>
                  <a:pt x="947" y="0"/>
                </a:cubicBezTo>
                <a:cubicBezTo>
                  <a:pt x="947" y="0"/>
                  <a:pt x="947" y="0"/>
                  <a:pt x="947" y="0"/>
                </a:cubicBezTo>
                <a:lnTo>
                  <a:pt x="947" y="377"/>
                </a:lnTo>
                <a:cubicBezTo>
                  <a:pt x="947" y="867"/>
                  <a:pt x="659" y="1265"/>
                  <a:pt x="303" y="1265"/>
                </a:cubicBezTo>
                <a:cubicBezTo>
                  <a:pt x="303" y="1265"/>
                  <a:pt x="303" y="1265"/>
                  <a:pt x="303" y="1265"/>
                </a:cubicBezTo>
                <a:lnTo>
                  <a:pt x="303" y="1379"/>
                </a:lnTo>
                <a:lnTo>
                  <a:pt x="0" y="10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左弧形箭头 54"/>
          <p:cNvSpPr/>
          <p:nvPr/>
        </p:nvSpPr>
        <p:spPr>
          <a:xfrm>
            <a:off x="6516298" y="1829480"/>
            <a:ext cx="297492" cy="298004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流程图: 联系 55"/>
          <p:cNvSpPr/>
          <p:nvPr/>
        </p:nvSpPr>
        <p:spPr>
          <a:xfrm>
            <a:off x="6170837" y="704381"/>
            <a:ext cx="1564661" cy="1506914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流程图: 联系 56"/>
          <p:cNvSpPr/>
          <p:nvPr/>
        </p:nvSpPr>
        <p:spPr>
          <a:xfrm>
            <a:off x="5246987" y="1454306"/>
            <a:ext cx="1400984" cy="1645334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流程图: 联系 57"/>
          <p:cNvSpPr/>
          <p:nvPr/>
        </p:nvSpPr>
        <p:spPr>
          <a:xfrm>
            <a:off x="4979306" y="3046049"/>
            <a:ext cx="1631643" cy="1127341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流程图: 联系 58"/>
          <p:cNvSpPr/>
          <p:nvPr/>
        </p:nvSpPr>
        <p:spPr>
          <a:xfrm>
            <a:off x="4792107" y="3757945"/>
            <a:ext cx="1603541" cy="1221949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流程图: 联系 59"/>
          <p:cNvSpPr/>
          <p:nvPr/>
        </p:nvSpPr>
        <p:spPr>
          <a:xfrm>
            <a:off x="3686738" y="3383339"/>
            <a:ext cx="1623060" cy="1298212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流程图: 联系 62"/>
          <p:cNvSpPr/>
          <p:nvPr/>
        </p:nvSpPr>
        <p:spPr>
          <a:xfrm>
            <a:off x="3506397" y="2083717"/>
            <a:ext cx="2276001" cy="1264227"/>
          </a:xfrm>
          <a:prstGeom prst="flowChartConnector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左弧形箭头 63"/>
          <p:cNvSpPr/>
          <p:nvPr/>
        </p:nvSpPr>
        <p:spPr>
          <a:xfrm rot="5846780">
            <a:off x="3961308" y="2813609"/>
            <a:ext cx="318393" cy="1612716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81" y="873714"/>
            <a:ext cx="695794" cy="572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564"/>
            <a:ext cx="742754" cy="673485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1095227" y="1563468"/>
            <a:ext cx="685795" cy="685956"/>
            <a:chOff x="706051" y="2987728"/>
            <a:chExt cx="1699978" cy="1684664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6051" y="2987728"/>
              <a:ext cx="1699978" cy="1684664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7818" y="3557352"/>
              <a:ext cx="690564" cy="312658"/>
            </a:xfrm>
            <a:prstGeom prst="rect">
              <a:avLst/>
            </a:prstGeom>
          </p:spPr>
        </p:pic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6" y="1908411"/>
            <a:ext cx="732980" cy="605768"/>
          </a:xfrm>
          <a:prstGeom prst="rect">
            <a:avLst/>
          </a:prstGeom>
        </p:spPr>
      </p:pic>
      <p:pic>
        <p:nvPicPr>
          <p:cNvPr id="74" name="Picture 6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0" y="821452"/>
            <a:ext cx="753162" cy="61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Rectangle 65"/>
          <p:cNvSpPr>
            <a:spLocks noChangeArrowheads="1"/>
          </p:cNvSpPr>
          <p:nvPr/>
        </p:nvSpPr>
        <p:spPr bwMode="auto">
          <a:xfrm>
            <a:off x="1103371" y="960462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 dirty="0" smtClean="0">
              <a:solidFill>
                <a:prstClr val="black"/>
              </a:solidFill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808668" y="1391982"/>
            <a:ext cx="456045" cy="267683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74" idx="3"/>
            <a:endCxn id="5" idx="1"/>
          </p:cNvCxnSpPr>
          <p:nvPr/>
        </p:nvCxnSpPr>
        <p:spPr>
          <a:xfrm>
            <a:off x="850032" y="1129779"/>
            <a:ext cx="3392449" cy="30243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66" idx="0"/>
            <a:endCxn id="74" idx="2"/>
          </p:cNvCxnSpPr>
          <p:nvPr/>
        </p:nvCxnSpPr>
        <p:spPr>
          <a:xfrm flipV="1">
            <a:off x="471686" y="1438105"/>
            <a:ext cx="1765" cy="470306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>
            <a:endCxn id="48" idx="5"/>
          </p:cNvCxnSpPr>
          <p:nvPr/>
        </p:nvCxnSpPr>
        <p:spPr>
          <a:xfrm>
            <a:off x="4631079" y="1467817"/>
            <a:ext cx="1242855" cy="2300368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H="1" flipV="1">
            <a:off x="4656702" y="1467817"/>
            <a:ext cx="2443745" cy="386438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53" idx="4"/>
          </p:cNvCxnSpPr>
          <p:nvPr/>
        </p:nvCxnSpPr>
        <p:spPr>
          <a:xfrm flipH="1" flipV="1">
            <a:off x="4638578" y="1446329"/>
            <a:ext cx="1396076" cy="1044547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H="1" flipV="1">
            <a:off x="4694957" y="1472057"/>
            <a:ext cx="2140460" cy="659269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endCxn id="5" idx="2"/>
          </p:cNvCxnSpPr>
          <p:nvPr/>
        </p:nvCxnSpPr>
        <p:spPr>
          <a:xfrm flipH="1" flipV="1">
            <a:off x="4590378" y="1446329"/>
            <a:ext cx="1094560" cy="3168775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838176" y="457997"/>
            <a:ext cx="553111" cy="391641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>
            <a:stCxn id="35" idx="3"/>
          </p:cNvCxnSpPr>
          <p:nvPr/>
        </p:nvCxnSpPr>
        <p:spPr>
          <a:xfrm flipH="1" flipV="1">
            <a:off x="4600323" y="1457896"/>
            <a:ext cx="2623450" cy="62007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连接符 130"/>
          <p:cNvCxnSpPr/>
          <p:nvPr/>
        </p:nvCxnSpPr>
        <p:spPr>
          <a:xfrm>
            <a:off x="4622589" y="1479504"/>
            <a:ext cx="103168" cy="2385030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连接符 133"/>
          <p:cNvCxnSpPr>
            <a:stCxn id="5" idx="2"/>
          </p:cNvCxnSpPr>
          <p:nvPr/>
        </p:nvCxnSpPr>
        <p:spPr>
          <a:xfrm>
            <a:off x="4590378" y="1446329"/>
            <a:ext cx="769624" cy="1773404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>
            <a:endCxn id="32" idx="3"/>
          </p:cNvCxnSpPr>
          <p:nvPr/>
        </p:nvCxnSpPr>
        <p:spPr>
          <a:xfrm flipH="1">
            <a:off x="4394886" y="1479504"/>
            <a:ext cx="211798" cy="1421709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接连接符 139"/>
          <p:cNvCxnSpPr/>
          <p:nvPr/>
        </p:nvCxnSpPr>
        <p:spPr>
          <a:xfrm flipH="1">
            <a:off x="4516225" y="1446329"/>
            <a:ext cx="123106" cy="3014860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连接符 143"/>
          <p:cNvCxnSpPr/>
          <p:nvPr/>
        </p:nvCxnSpPr>
        <p:spPr>
          <a:xfrm>
            <a:off x="4629117" y="1479504"/>
            <a:ext cx="1533698" cy="1474255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>
            <a:off x="4600240" y="1446329"/>
            <a:ext cx="1583930" cy="3032782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 flipH="1">
            <a:off x="3221524" y="1479504"/>
            <a:ext cx="1351547" cy="2417053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>
            <a:off x="4609897" y="1467817"/>
            <a:ext cx="527761" cy="3282274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4620922" y="1467817"/>
            <a:ext cx="1127271" cy="1759175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>
            <a:stCxn id="5" idx="2"/>
          </p:cNvCxnSpPr>
          <p:nvPr/>
        </p:nvCxnSpPr>
        <p:spPr>
          <a:xfrm flipH="1">
            <a:off x="2757882" y="1446329"/>
            <a:ext cx="1832496" cy="425143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>
            <a:stCxn id="5" idx="2"/>
            <a:endCxn id="37" idx="2"/>
          </p:cNvCxnSpPr>
          <p:nvPr/>
        </p:nvCxnSpPr>
        <p:spPr>
          <a:xfrm flipH="1">
            <a:off x="3990136" y="1446329"/>
            <a:ext cx="600242" cy="2384258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>
            <a:stCxn id="5" idx="2"/>
            <a:endCxn id="45" idx="2"/>
          </p:cNvCxnSpPr>
          <p:nvPr/>
        </p:nvCxnSpPr>
        <p:spPr>
          <a:xfrm>
            <a:off x="4590378" y="1446329"/>
            <a:ext cx="1775184" cy="2155528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连接符 166"/>
          <p:cNvCxnSpPr>
            <a:endCxn id="46" idx="2"/>
          </p:cNvCxnSpPr>
          <p:nvPr/>
        </p:nvCxnSpPr>
        <p:spPr>
          <a:xfrm>
            <a:off x="4603830" y="1446329"/>
            <a:ext cx="1854420" cy="2378966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>
            <a:stCxn id="5" idx="2"/>
            <a:endCxn id="38" idx="1"/>
          </p:cNvCxnSpPr>
          <p:nvPr/>
        </p:nvCxnSpPr>
        <p:spPr>
          <a:xfrm flipH="1">
            <a:off x="4240550" y="1446329"/>
            <a:ext cx="349828" cy="2964659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168"/>
          <p:cNvCxnSpPr>
            <a:stCxn id="5" idx="2"/>
          </p:cNvCxnSpPr>
          <p:nvPr/>
        </p:nvCxnSpPr>
        <p:spPr>
          <a:xfrm flipH="1">
            <a:off x="3686738" y="1446329"/>
            <a:ext cx="903640" cy="1067850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170"/>
          <p:cNvCxnSpPr>
            <a:stCxn id="5" idx="2"/>
          </p:cNvCxnSpPr>
          <p:nvPr/>
        </p:nvCxnSpPr>
        <p:spPr>
          <a:xfrm>
            <a:off x="4590378" y="1446329"/>
            <a:ext cx="1867872" cy="886702"/>
          </a:xfrm>
          <a:prstGeom prst="line">
            <a:avLst/>
          </a:prstGeom>
          <a:ln w="38100">
            <a:solidFill>
              <a:srgbClr val="FF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" name="Picture 6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5" y="4602825"/>
            <a:ext cx="588553" cy="4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9" name="组合 188"/>
          <p:cNvGrpSpPr/>
          <p:nvPr/>
        </p:nvGrpSpPr>
        <p:grpSpPr>
          <a:xfrm>
            <a:off x="4500785" y="4561274"/>
            <a:ext cx="872628" cy="510491"/>
            <a:chOff x="4907067" y="2396702"/>
            <a:chExt cx="1407885" cy="759971"/>
          </a:xfrm>
        </p:grpSpPr>
        <p:pic>
          <p:nvPicPr>
            <p:cNvPr id="190" name="Picture 6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7067" y="2396702"/>
              <a:ext cx="1407885" cy="657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1" name="Rectangle 65"/>
            <p:cNvSpPr>
              <a:spLocks noChangeArrowheads="1"/>
            </p:cNvSpPr>
            <p:nvPr/>
          </p:nvSpPr>
          <p:spPr bwMode="auto">
            <a:xfrm>
              <a:off x="5428473" y="2829993"/>
              <a:ext cx="151" cy="326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 sz="9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3" name="组合 1062"/>
          <p:cNvGrpSpPr/>
          <p:nvPr/>
        </p:nvGrpSpPr>
        <p:grpSpPr>
          <a:xfrm>
            <a:off x="1315206" y="4612093"/>
            <a:ext cx="834969" cy="359560"/>
            <a:chOff x="3664203" y="2808449"/>
            <a:chExt cx="2921620" cy="1010636"/>
          </a:xfrm>
        </p:grpSpPr>
        <p:pic>
          <p:nvPicPr>
            <p:cNvPr id="192" name="图片 19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4203" y="2808449"/>
              <a:ext cx="2921620" cy="1010636"/>
            </a:xfrm>
            <a:prstGeom prst="rect">
              <a:avLst/>
            </a:prstGeom>
          </p:spPr>
        </p:pic>
        <p:pic>
          <p:nvPicPr>
            <p:cNvPr id="193" name="图片 19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4385" y="3017302"/>
              <a:ext cx="1002373" cy="243536"/>
            </a:xfrm>
            <a:prstGeom prst="rect">
              <a:avLst/>
            </a:prstGeom>
          </p:spPr>
        </p:pic>
      </p:grpSp>
      <p:sp>
        <p:nvSpPr>
          <p:cNvPr id="201" name="椭圆 200"/>
          <p:cNvSpPr/>
          <p:nvPr/>
        </p:nvSpPr>
        <p:spPr>
          <a:xfrm>
            <a:off x="4595397" y="3652734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5339312" y="4385981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8" name="椭圆 207"/>
          <p:cNvSpPr/>
          <p:nvPr/>
        </p:nvSpPr>
        <p:spPr>
          <a:xfrm>
            <a:off x="5472447" y="3549374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椭圆 208"/>
          <p:cNvSpPr/>
          <p:nvPr/>
        </p:nvSpPr>
        <p:spPr>
          <a:xfrm>
            <a:off x="5738418" y="2385416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0" name="椭圆 209"/>
          <p:cNvSpPr/>
          <p:nvPr/>
        </p:nvSpPr>
        <p:spPr>
          <a:xfrm>
            <a:off x="6614438" y="1556798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4899784" y="2938491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椭圆 212"/>
          <p:cNvSpPr/>
          <p:nvPr/>
        </p:nvSpPr>
        <p:spPr>
          <a:xfrm>
            <a:off x="4442950" y="1402952"/>
            <a:ext cx="376388" cy="335968"/>
          </a:xfrm>
          <a:prstGeom prst="ellipse">
            <a:avLst/>
          </a:prstGeom>
          <a:solidFill>
            <a:srgbClr val="FFC000"/>
          </a:solidFill>
          <a:ln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DC</a:t>
            </a:r>
            <a:endParaRPr lang="zh-CN" altLang="en-US" sz="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64" name="组合 1063"/>
          <p:cNvGrpSpPr/>
          <p:nvPr/>
        </p:nvGrpSpPr>
        <p:grpSpPr>
          <a:xfrm>
            <a:off x="5771396" y="4643483"/>
            <a:ext cx="637533" cy="380470"/>
            <a:chOff x="8052696" y="3208938"/>
            <a:chExt cx="1283629" cy="706577"/>
          </a:xfrm>
        </p:grpSpPr>
        <p:pic>
          <p:nvPicPr>
            <p:cNvPr id="214" name="图片 21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8052696" y="3208938"/>
              <a:ext cx="1283629" cy="706577"/>
            </a:xfrm>
            <a:prstGeom prst="rect">
              <a:avLst/>
            </a:prstGeom>
          </p:spPr>
        </p:pic>
        <p:pic>
          <p:nvPicPr>
            <p:cNvPr id="187" name="图片 18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8443" y="3313815"/>
              <a:ext cx="588553" cy="288041"/>
            </a:xfrm>
            <a:prstGeom prst="rect">
              <a:avLst/>
            </a:prstGeom>
          </p:spPr>
        </p:pic>
      </p:grpSp>
      <p:pic>
        <p:nvPicPr>
          <p:cNvPr id="216" name="图片 2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71409" y="4602579"/>
            <a:ext cx="670762" cy="383607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05418" y="4588046"/>
            <a:ext cx="670762" cy="383607"/>
          </a:xfrm>
          <a:prstGeom prst="rect">
            <a:avLst/>
          </a:prstGeom>
        </p:spPr>
      </p:pic>
      <p:grpSp>
        <p:nvGrpSpPr>
          <p:cNvPr id="218" name="组合 217"/>
          <p:cNvGrpSpPr/>
          <p:nvPr/>
        </p:nvGrpSpPr>
        <p:grpSpPr>
          <a:xfrm>
            <a:off x="3673679" y="4607802"/>
            <a:ext cx="637533" cy="380470"/>
            <a:chOff x="8052696" y="3208938"/>
            <a:chExt cx="1283629" cy="706577"/>
          </a:xfrm>
        </p:grpSpPr>
        <p:pic>
          <p:nvPicPr>
            <p:cNvPr id="219" name="图片 21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8052696" y="3208938"/>
              <a:ext cx="1283629" cy="706577"/>
            </a:xfrm>
            <a:prstGeom prst="rect">
              <a:avLst/>
            </a:prstGeom>
          </p:spPr>
        </p:pic>
        <p:pic>
          <p:nvPicPr>
            <p:cNvPr id="220" name="图片 21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8443" y="3313815"/>
              <a:ext cx="588553" cy="288041"/>
            </a:xfrm>
            <a:prstGeom prst="rect">
              <a:avLst/>
            </a:prstGeom>
          </p:spPr>
        </p:pic>
      </p:grpSp>
      <p:pic>
        <p:nvPicPr>
          <p:cNvPr id="221" name="图片 2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590" y="4578771"/>
            <a:ext cx="628220" cy="462679"/>
          </a:xfrm>
          <a:prstGeom prst="rect">
            <a:avLst/>
          </a:prstGeom>
        </p:spPr>
      </p:pic>
      <p:grpSp>
        <p:nvGrpSpPr>
          <p:cNvPr id="222" name="组合 221"/>
          <p:cNvGrpSpPr/>
          <p:nvPr/>
        </p:nvGrpSpPr>
        <p:grpSpPr>
          <a:xfrm>
            <a:off x="7534696" y="4643483"/>
            <a:ext cx="637533" cy="380470"/>
            <a:chOff x="8052696" y="3208938"/>
            <a:chExt cx="1283629" cy="706577"/>
          </a:xfrm>
        </p:grpSpPr>
        <p:pic>
          <p:nvPicPr>
            <p:cNvPr id="223" name="图片 22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flipH="1">
              <a:off x="8052696" y="3208938"/>
              <a:ext cx="1283629" cy="706577"/>
            </a:xfrm>
            <a:prstGeom prst="rect">
              <a:avLst/>
            </a:prstGeom>
          </p:spPr>
        </p:pic>
        <p:pic>
          <p:nvPicPr>
            <p:cNvPr id="224" name="图片 2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8443" y="3313815"/>
              <a:ext cx="588553" cy="288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903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500"/>
                            </p:stCondLst>
                            <p:childTnLst>
                              <p:par>
                                <p:cTn id="1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000"/>
                            </p:stCondLst>
                            <p:childTnLst>
                              <p:par>
                                <p:cTn id="1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0"/>
                            </p:stCondLst>
                            <p:childTnLst>
                              <p:par>
                                <p:cTn id="1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500"/>
                            </p:stCondLst>
                            <p:childTnLst>
                              <p:par>
                                <p:cTn id="1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6500"/>
                            </p:stCondLst>
                            <p:childTnLst>
                              <p:par>
                                <p:cTn id="1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4" grpId="0" animBg="1"/>
      <p:bldP spid="201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0240" y="1608749"/>
            <a:ext cx="9073663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en-US" sz="3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36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0" y="2576052"/>
            <a:ext cx="8986257" cy="2455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822</Words>
  <Application>Microsoft Office PowerPoint</Application>
  <PresentationFormat>全屏显示(16:9)</PresentationFormat>
  <Paragraphs>92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华文中宋</vt:lpstr>
      <vt:lpstr>宋体</vt:lpstr>
      <vt:lpstr>微软雅黑</vt:lpstr>
      <vt:lpstr>Arial</vt:lpstr>
      <vt:lpstr>Calibri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罗锐</cp:lastModifiedBy>
  <cp:revision>71</cp:revision>
  <dcterms:created xsi:type="dcterms:W3CDTF">2016-11-15T06:06:00Z</dcterms:created>
  <dcterms:modified xsi:type="dcterms:W3CDTF">2016-12-19T04:01:28Z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