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61" r:id="rId6"/>
    <p:sldId id="262" r:id="rId7"/>
    <p:sldId id="259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1" y="365126"/>
            <a:ext cx="7886712" cy="1325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1" y="1825628"/>
            <a:ext cx="7886712" cy="4351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1" y="6356359"/>
            <a:ext cx="2057403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5" y="6356359"/>
            <a:ext cx="3086105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60" y="6356359"/>
            <a:ext cx="2057403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" name="图片 33" descr="幻灯片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4605" y="-2730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2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3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幻灯片3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635"/>
            <a:ext cx="9145270" cy="68592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Kingsoft Office WPP</Application>
  <PresentationFormat>宽屏</PresentationFormat>
  <Paragraphs>0</Paragraphs>
  <Slides>31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LHCan</dc:creator>
  <cp:lastModifiedBy>Administrator</cp:lastModifiedBy>
  <cp:revision>5</cp:revision>
  <dcterms:created xsi:type="dcterms:W3CDTF">2015-05-05T08:02:00Z</dcterms:created>
  <dcterms:modified xsi:type="dcterms:W3CDTF">2015-12-29T00:39:33Z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